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2" r:id="rId2"/>
  </p:sldMasterIdLst>
  <p:notesMasterIdLst>
    <p:notesMasterId r:id="rId28"/>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48421" autoAdjust="0"/>
  </p:normalViewPr>
  <p:slideViewPr>
    <p:cSldViewPr>
      <p:cViewPr varScale="1">
        <p:scale>
          <a:sx n="72" d="100"/>
          <a:sy n="72" d="100"/>
        </p:scale>
        <p:origin x="-954" y="-10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latinLnBrk="0">
              <a:defRPr lang="pt-PT" sz="1200"/>
            </a:lvl1pPr>
          </a:lstStyle>
          <a:p>
            <a:endParaRPr lang="pt-PT"/>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latinLnBrk="0">
              <a:defRPr lang="pt-PT" sz="1200"/>
            </a:lvl1pPr>
          </a:lstStyle>
          <a:p>
            <a:fld id="{A5AB49CC-2F3E-4163-91CD-02ED0986F5FB}" type="datetimeFigureOut">
              <a:t>02-11-2014</a:t>
            </a:fld>
            <a:endParaRPr lang="pt-PT"/>
          </a:p>
        </p:txBody>
      </p:sp>
      <p:sp>
        <p:nvSpPr>
          <p:cNvPr id="4" name="Slide Image Placeholder 3"/>
          <p:cNvSpPr>
            <a:spLocks noGrp="1" noRot="1" noChangeAspect="1"/>
          </p:cNvSpPr>
          <p:nvPr>
            <p:ph type="sldImg" idx="2"/>
          </p:nvPr>
        </p:nvSpPr>
        <p:spPr>
          <a:xfrm>
            <a:off x="952500" y="685800"/>
            <a:ext cx="4953000" cy="3429000"/>
          </a:xfrm>
          <a:prstGeom prst="rect">
            <a:avLst/>
          </a:prstGeom>
          <a:noFill/>
          <a:ln w="12700">
            <a:solidFill>
              <a:prstClr val="black"/>
            </a:solidFill>
          </a:ln>
        </p:spPr>
        <p:txBody>
          <a:bodyPr vert="horz" lIns="91440" tIns="45720" rIns="91440" bIns="45720" rtlCol="0" anchor="ctr"/>
          <a:lstStyle/>
          <a:p>
            <a:endParaRPr lang="pt-PT"/>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PT"/>
              <a:t>Click to edit Master text styles</a:t>
            </a:r>
          </a:p>
          <a:p>
            <a:pPr lvl="1"/>
            <a:r>
              <a:rPr lang="pt-PT"/>
              <a:t>Second level</a:t>
            </a:r>
          </a:p>
          <a:p>
            <a:pPr lvl="2"/>
            <a:r>
              <a:rPr lang="pt-PT"/>
              <a:t>Third level</a:t>
            </a:r>
          </a:p>
          <a:p>
            <a:pPr lvl="3"/>
            <a:r>
              <a:rPr lang="pt-PT"/>
              <a:t>Fourth level</a:t>
            </a:r>
          </a:p>
          <a:p>
            <a:pPr lvl="4"/>
            <a:r>
              <a:rPr lang="pt-PT"/>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latinLnBrk="0">
              <a:defRPr lang="pt-PT" sz="1200"/>
            </a:lvl1pPr>
          </a:lstStyle>
          <a:p>
            <a:endParaRPr lang="pt-PT"/>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latinLnBrk="0">
              <a:defRPr lang="pt-PT" sz="1200"/>
            </a:lvl1pPr>
          </a:lstStyle>
          <a:p>
            <a:fld id="{9E8F1D79-C231-4825-9975-4D3E4F2E0469}" type="slidenum">
              <a:t>‹nº›</a:t>
            </a:fld>
            <a:endParaRPr lang="pt-PT"/>
          </a:p>
        </p:txBody>
      </p:sp>
    </p:spTree>
    <p:extLst>
      <p:ext uri="{BB962C8B-B14F-4D97-AF65-F5344CB8AC3E}">
        <p14:creationId xmlns:p14="http://schemas.microsoft.com/office/powerpoint/2010/main" val="800587081"/>
      </p:ext>
    </p:extLst>
  </p:cSld>
  <p:clrMap bg1="lt1" tx1="dk1" bg2="lt2" tx2="dk2" accent1="accent1" accent2="accent2" accent3="accent3" accent4="accent4" accent5="accent5" accent6="accent6" hlink="hlink" folHlink="folHlink"/>
  <p:notesStyle>
    <a:lvl1pPr marL="0" algn="l" defTabSz="914400" rtl="0" eaLnBrk="1" latinLnBrk="0" hangingPunct="1">
      <a:defRPr lang="pt-PT" sz="1200" kern="1200">
        <a:solidFill>
          <a:schemeClr val="tx1"/>
        </a:solidFill>
        <a:latin typeface="+mn-lt"/>
        <a:ea typeface="+mn-ea"/>
        <a:cs typeface="+mn-cs"/>
      </a:defRPr>
    </a:lvl1pPr>
    <a:lvl2pPr marL="457200" algn="l" defTabSz="914400" rtl="0" eaLnBrk="1" latinLnBrk="0" hangingPunct="1">
      <a:defRPr lang="pt-PT" sz="1200" kern="1200">
        <a:solidFill>
          <a:schemeClr val="tx1"/>
        </a:solidFill>
        <a:latin typeface="+mn-lt"/>
        <a:ea typeface="+mn-ea"/>
        <a:cs typeface="+mn-cs"/>
      </a:defRPr>
    </a:lvl2pPr>
    <a:lvl3pPr marL="914400" algn="l" defTabSz="914400" rtl="0" eaLnBrk="1" latinLnBrk="0" hangingPunct="1">
      <a:defRPr lang="pt-PT" sz="1200" kern="1200">
        <a:solidFill>
          <a:schemeClr val="tx1"/>
        </a:solidFill>
        <a:latin typeface="+mn-lt"/>
        <a:ea typeface="+mn-ea"/>
        <a:cs typeface="+mn-cs"/>
      </a:defRPr>
    </a:lvl3pPr>
    <a:lvl4pPr marL="1371600" algn="l" defTabSz="914400" rtl="0" eaLnBrk="1" latinLnBrk="0" hangingPunct="1">
      <a:defRPr lang="pt-PT" sz="1200" kern="1200">
        <a:solidFill>
          <a:schemeClr val="tx1"/>
        </a:solidFill>
        <a:latin typeface="+mn-lt"/>
        <a:ea typeface="+mn-ea"/>
        <a:cs typeface="+mn-cs"/>
      </a:defRPr>
    </a:lvl4pPr>
    <a:lvl5pPr marL="1828800" algn="l" defTabSz="914400" rtl="0" eaLnBrk="1" latinLnBrk="0" hangingPunct="1">
      <a:defRPr lang="pt-PT" sz="1200" kern="1200">
        <a:solidFill>
          <a:schemeClr val="tx1"/>
        </a:solidFill>
        <a:latin typeface="+mn-lt"/>
        <a:ea typeface="+mn-ea"/>
        <a:cs typeface="+mn-cs"/>
      </a:defRPr>
    </a:lvl5pPr>
    <a:lvl6pPr marL="2286000" algn="l" defTabSz="914400" rtl="0" eaLnBrk="1" latinLnBrk="0" hangingPunct="1">
      <a:defRPr lang="pt-PT" sz="1200" kern="1200">
        <a:solidFill>
          <a:schemeClr val="tx1"/>
        </a:solidFill>
        <a:latin typeface="+mn-lt"/>
        <a:ea typeface="+mn-ea"/>
        <a:cs typeface="+mn-cs"/>
      </a:defRPr>
    </a:lvl6pPr>
    <a:lvl7pPr marL="2743200" algn="l" defTabSz="914400" rtl="0" eaLnBrk="1" latinLnBrk="0" hangingPunct="1">
      <a:defRPr lang="pt-PT" sz="1200" kern="1200">
        <a:solidFill>
          <a:schemeClr val="tx1"/>
        </a:solidFill>
        <a:latin typeface="+mn-lt"/>
        <a:ea typeface="+mn-ea"/>
        <a:cs typeface="+mn-cs"/>
      </a:defRPr>
    </a:lvl7pPr>
    <a:lvl8pPr marL="3200400" algn="l" defTabSz="914400" rtl="0" eaLnBrk="1" latinLnBrk="0" hangingPunct="1">
      <a:defRPr lang="pt-PT" sz="1200" kern="1200">
        <a:solidFill>
          <a:schemeClr val="tx1"/>
        </a:solidFill>
        <a:latin typeface="+mn-lt"/>
        <a:ea typeface="+mn-ea"/>
        <a:cs typeface="+mn-cs"/>
      </a:defRPr>
    </a:lvl8pPr>
    <a:lvl9pPr marL="3657600" algn="l" defTabSz="914400" rtl="0" eaLnBrk="1" latinLnBrk="0" hangingPunct="1">
      <a:defRPr lang="pt-PT"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52500" y="685800"/>
            <a:ext cx="4953000" cy="3429000"/>
          </a:xfrm>
        </p:spPr>
      </p:sp>
      <p:sp>
        <p:nvSpPr>
          <p:cNvPr id="3" name="Notes Placeholder 2"/>
          <p:cNvSpPr>
            <a:spLocks noGrp="1"/>
          </p:cNvSpPr>
          <p:nvPr>
            <p:ph type="body" idx="1"/>
          </p:nvPr>
        </p:nvSpPr>
        <p:spPr/>
        <p:txBody>
          <a:bodyPr>
            <a:normAutofit fontScale="25000" lnSpcReduction="20000"/>
          </a:bodyPr>
          <a:lstStyle/>
          <a:p>
            <a:r>
              <a:rPr lang="pt-PT" sz="1400" b="1" noProof="0" dirty="0" smtClean="0"/>
              <a:t>Cenário de neve</a:t>
            </a:r>
            <a:r>
              <a:rPr lang="pt-PT" sz="1400" b="1" baseline="0" noProof="0" dirty="0" smtClean="0"/>
              <a:t> animado</a:t>
            </a:r>
          </a:p>
          <a:p>
            <a:r>
              <a:rPr lang="pt-PT" sz="1400" baseline="0" noProof="0" smtClean="0"/>
              <a:t>(Difícil)</a:t>
            </a:r>
          </a:p>
          <a:p>
            <a:endParaRPr lang="pt-PT" baseline="0" noProof="0" smtClean="0"/>
          </a:p>
          <a:p>
            <a:endParaRPr lang="pt-PT" baseline="0" noProof="0" dirty="0" smtClean="0"/>
          </a:p>
          <a:p>
            <a:pPr marL="0" indent="0">
              <a:buFont typeface="+mj-lt"/>
              <a:buNone/>
            </a:pPr>
            <a:r>
              <a:rPr lang="pt-PT" b="1" noProof="0" dirty="0" smtClean="0"/>
              <a:t>Sugestão</a:t>
            </a:r>
            <a:r>
              <a:rPr lang="pt-PT" b="0" noProof="0" dirty="0" smtClean="0"/>
              <a:t>:</a:t>
            </a:r>
            <a:r>
              <a:rPr lang="pt-PT" noProof="0" dirty="0" smtClean="0"/>
              <a:t> Para</a:t>
            </a:r>
            <a:r>
              <a:rPr lang="pt-PT" baseline="0" noProof="0" dirty="0" smtClean="0"/>
              <a:t> obter excelentes resultados com este efeito, será melhor utilizar uma imagem de grandes dimensões e alta resolução. A imagem no exemplo acima tem 2000 pixels de largura e 750 pixels de altura. </a:t>
            </a:r>
            <a:r>
              <a:rPr lang="pt-PT" b="0" baseline="0" noProof="0" dirty="0" smtClean="0"/>
              <a:t>Poderá ser conveniente utilizar guias de desenho para reproduzir os efeitos de animação. </a:t>
            </a:r>
          </a:p>
          <a:p>
            <a:pPr marL="228600" indent="-228600">
              <a:buFont typeface="+mj-lt"/>
              <a:buNone/>
            </a:pPr>
            <a:endParaRPr lang="pt-PT" b="0" baseline="0" noProof="0" dirty="0" smtClean="0"/>
          </a:p>
          <a:p>
            <a:pPr marL="228600" indent="-228600">
              <a:buFont typeface="+mj-lt"/>
              <a:buNone/>
            </a:pPr>
            <a:endParaRPr lang="pt-PT" b="0" baseline="0" noProof="0" dirty="0" smtClean="0"/>
          </a:p>
          <a:p>
            <a:r>
              <a:rPr lang="pt-PT" baseline="0" noProof="0" dirty="0" smtClean="0"/>
              <a:t>Para visualizar e definir as guias de desenho, faça o seguinte:</a:t>
            </a:r>
          </a:p>
          <a:p>
            <a:pPr marL="228600" indent="-228600">
              <a:buFont typeface="+mj-lt"/>
              <a:buAutoNum type="arabicPeriod"/>
            </a:pPr>
            <a:r>
              <a:rPr lang="pt-PT" sz="1200" noProof="0" dirty="0" smtClean="0"/>
              <a:t>Clique com o botão direito do rato no fundo do diapositivo</a:t>
            </a:r>
            <a:r>
              <a:rPr lang="pt-PT" sz="1200" baseline="0" noProof="0" dirty="0" smtClean="0"/>
              <a:t> e</a:t>
            </a:r>
            <a:r>
              <a:rPr lang="pt-PT" sz="1200" noProof="0" dirty="0" smtClean="0"/>
              <a:t> selecione </a:t>
            </a:r>
            <a:r>
              <a:rPr lang="pt-PT" sz="1200" b="1" noProof="0" dirty="0" smtClean="0"/>
              <a:t>Grelhas e guias</a:t>
            </a:r>
            <a:r>
              <a:rPr lang="pt-PT" sz="1200" b="0" noProof="0" dirty="0" smtClean="0"/>
              <a:t>.</a:t>
            </a:r>
            <a:r>
              <a:rPr lang="pt-PT" sz="1200" b="1" baseline="0" noProof="0" dirty="0" smtClean="0"/>
              <a:t> </a:t>
            </a:r>
            <a:r>
              <a:rPr lang="pt-PT" sz="1200" b="0" noProof="0" dirty="0" smtClean="0"/>
              <a:t>Na caixa de diálogo </a:t>
            </a:r>
            <a:r>
              <a:rPr lang="pt-PT" sz="1200" b="1" noProof="0" dirty="0" smtClean="0"/>
              <a:t>Grelhas e guias</a:t>
            </a:r>
            <a:r>
              <a:rPr lang="pt-PT" sz="1200" b="0" noProof="0" dirty="0" smtClean="0"/>
              <a:t>, em </a:t>
            </a:r>
            <a:r>
              <a:rPr lang="pt-PT" sz="1200" b="1" noProof="0" dirty="0" smtClean="0"/>
              <a:t>Definições das</a:t>
            </a:r>
            <a:r>
              <a:rPr lang="pt-PT" sz="1200" noProof="0" dirty="0" smtClean="0"/>
              <a:t> </a:t>
            </a:r>
            <a:r>
              <a:rPr lang="pt-PT" sz="1200" b="1" noProof="0" dirty="0" smtClean="0"/>
              <a:t>guias</a:t>
            </a:r>
            <a:r>
              <a:rPr lang="pt-PT" sz="1200" b="0" noProof="0" dirty="0" smtClean="0"/>
              <a:t>, selecione</a:t>
            </a:r>
            <a:r>
              <a:rPr lang="pt-PT" sz="1200" b="0" baseline="0" noProof="0" dirty="0" smtClean="0"/>
              <a:t> </a:t>
            </a:r>
            <a:r>
              <a:rPr lang="pt-PT" sz="1200" b="1" noProof="0" dirty="0" smtClean="0"/>
              <a:t>Mostrar</a:t>
            </a:r>
            <a:r>
              <a:rPr lang="pt-PT" sz="1200" noProof="0" dirty="0" smtClean="0"/>
              <a:t> </a:t>
            </a:r>
            <a:r>
              <a:rPr lang="pt-PT" sz="1200" b="1" noProof="0" dirty="0" smtClean="0"/>
              <a:t>as</a:t>
            </a:r>
            <a:r>
              <a:rPr lang="pt-PT" sz="1200" noProof="0" dirty="0" smtClean="0"/>
              <a:t> </a:t>
            </a:r>
            <a:r>
              <a:rPr lang="pt-PT" sz="1200" b="1" noProof="0" dirty="0" smtClean="0"/>
              <a:t>guias de desenho </a:t>
            </a:r>
            <a:r>
              <a:rPr lang="pt-PT" sz="1200" noProof="0" dirty="0" smtClean="0"/>
              <a:t> </a:t>
            </a:r>
            <a:r>
              <a:rPr lang="pt-PT" sz="1200" b="1" noProof="0" dirty="0" smtClean="0"/>
              <a:t>no ecrã</a:t>
            </a:r>
            <a:r>
              <a:rPr lang="pt-PT" sz="1200" b="0" noProof="0" dirty="0" smtClean="0"/>
              <a:t> e clique em </a:t>
            </a:r>
            <a:r>
              <a:rPr lang="pt-PT" sz="1200" b="1" noProof="0" dirty="0" smtClean="0"/>
              <a:t>OK</a:t>
            </a:r>
            <a:r>
              <a:rPr lang="pt-PT" sz="1200" b="0" noProof="0" dirty="0" smtClean="0"/>
              <a:t>.</a:t>
            </a:r>
            <a:r>
              <a:rPr lang="pt-PT" sz="1200" b="0" baseline="0" noProof="0" dirty="0" smtClean="0"/>
              <a:t> (</a:t>
            </a:r>
            <a:r>
              <a:rPr lang="pt-PT" sz="1200" b="0" noProof="0" dirty="0" smtClean="0"/>
              <a:t>Nota: </a:t>
            </a:r>
            <a:r>
              <a:rPr lang="pt-PT" sz="1200" noProof="0" dirty="0" smtClean="0"/>
              <a:t>Aparece uma linha horizontal e uma linha vertical no</a:t>
            </a:r>
            <a:r>
              <a:rPr lang="pt-PT" sz="1200" baseline="0" noProof="0" dirty="0" smtClean="0"/>
              <a:t> diapositivo </a:t>
            </a:r>
            <a:r>
              <a:rPr lang="pt-PT" sz="1200" noProof="0" dirty="0" smtClean="0"/>
              <a:t>no ponto 0.00, a posição</a:t>
            </a:r>
            <a:r>
              <a:rPr lang="pt-PT" sz="1200" baseline="0" noProof="0" dirty="0" smtClean="0"/>
              <a:t> predefinida</a:t>
            </a:r>
            <a:r>
              <a:rPr lang="pt-PT" sz="1200" noProof="0" dirty="0" smtClean="0"/>
              <a:t>. Conforme</a:t>
            </a:r>
            <a:r>
              <a:rPr lang="pt-PT" sz="1200" baseline="0" noProof="0" dirty="0" smtClean="0"/>
              <a:t> for arrastando as guias, o cursor mostra a nova posição.</a:t>
            </a:r>
            <a:r>
              <a:rPr lang="pt-PT" sz="1200" noProof="0" dirty="0" smtClean="0"/>
              <a:t>) </a:t>
            </a:r>
          </a:p>
          <a:p>
            <a:pPr marL="228600" indent="-228600">
              <a:buFont typeface="+mj-lt"/>
              <a:buAutoNum type="arabicPeriod"/>
            </a:pPr>
            <a:r>
              <a:rPr lang="pt-PT" sz="1200" noProof="0" dirty="0" smtClean="0"/>
              <a:t>Prima continuamente CTRL, selecione a </a:t>
            </a:r>
            <a:r>
              <a:rPr lang="pt-PT" sz="1200" baseline="0" noProof="0" dirty="0" smtClean="0"/>
              <a:t> guia vertical e </a:t>
            </a:r>
            <a:r>
              <a:rPr lang="pt-PT" sz="1200" noProof="0" dirty="0" smtClean="0"/>
              <a:t>arraste-a para a </a:t>
            </a:r>
            <a:r>
              <a:rPr lang="pt-PT" sz="1200" baseline="0" noProof="0" dirty="0" smtClean="0"/>
              <a:t> posição 5</a:t>
            </a:r>
            <a:r>
              <a:rPr lang="pt-PT" sz="1200" noProof="0" dirty="0" smtClean="0"/>
              <a:t>.00.</a:t>
            </a:r>
          </a:p>
          <a:p>
            <a:endParaRPr lang="pt-PT" baseline="0" noProof="0" dirty="0" smtClean="0"/>
          </a:p>
          <a:p>
            <a:endParaRPr lang="pt-PT" baseline="0" noProof="0" dirty="0" smtClean="0"/>
          </a:p>
          <a:p>
            <a:r>
              <a:rPr lang="pt-PT" baseline="0" noProof="0" dirty="0" smtClean="0"/>
              <a:t>Para reproduzir os efeitos da imagem neste diapositivo, faça o seguinte:</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lang="pt-PT"/>
            </a:pPr>
            <a:r>
              <a:rPr lang="pt-PT" sz="1200" noProof="0" dirty="0" smtClean="0"/>
              <a:t>No separador </a:t>
            </a:r>
            <a:r>
              <a:rPr lang="pt-PT" sz="1200" b="1" noProof="0" dirty="0" smtClean="0"/>
              <a:t>Base</a:t>
            </a:r>
            <a:r>
              <a:rPr lang="pt-PT" sz="1200" noProof="0" dirty="0" smtClean="0"/>
              <a:t>, no grupo </a:t>
            </a:r>
            <a:r>
              <a:rPr lang="pt-PT" sz="1200" b="1" noProof="0" dirty="0" smtClean="0"/>
              <a:t>Diapositivos</a:t>
            </a:r>
            <a:r>
              <a:rPr lang="pt-PT" sz="1200" noProof="0" dirty="0" smtClean="0"/>
              <a:t>, clique em </a:t>
            </a:r>
            <a:r>
              <a:rPr lang="pt-PT" sz="1200" b="1" noProof="0" dirty="0" smtClean="0"/>
              <a:t>Esquema</a:t>
            </a:r>
            <a:r>
              <a:rPr lang="pt-PT" sz="1200" noProof="0" dirty="0" smtClean="0"/>
              <a:t> e, em seguida, clique em </a:t>
            </a:r>
            <a:r>
              <a:rPr lang="pt-PT" sz="1200" b="1" noProof="0" dirty="0" smtClean="0"/>
              <a:t>Em branco</a:t>
            </a:r>
            <a:r>
              <a:rPr lang="pt-PT" sz="1200" noProof="0" dirty="0" smtClean="0"/>
              <a:t>.</a:t>
            </a:r>
          </a:p>
          <a:p>
            <a:pPr marL="228600" indent="-228600">
              <a:buFont typeface="+mj-lt"/>
              <a:buAutoNum type="arabicPeriod"/>
            </a:pPr>
            <a:r>
              <a:rPr lang="pt-PT" sz="1200" noProof="0" dirty="0" smtClean="0"/>
              <a:t>No separador </a:t>
            </a:r>
            <a:r>
              <a:rPr lang="pt-PT" sz="1200" b="1" noProof="0" dirty="0" smtClean="0"/>
              <a:t>Inserir</a:t>
            </a:r>
            <a:r>
              <a:rPr lang="pt-PT" sz="1200" noProof="0" dirty="0" smtClean="0"/>
              <a:t>, no grupo </a:t>
            </a:r>
            <a:r>
              <a:rPr lang="pt-PT" sz="1200" b="1" noProof="0" dirty="0" smtClean="0"/>
              <a:t>Imagens</a:t>
            </a:r>
            <a:r>
              <a:rPr lang="pt-PT" sz="1200" noProof="0" dirty="0" smtClean="0"/>
              <a:t>, clique em </a:t>
            </a:r>
            <a:r>
              <a:rPr lang="pt-PT" sz="1200" b="1" noProof="0" dirty="0" smtClean="0"/>
              <a:t>Imagem</a:t>
            </a:r>
            <a:r>
              <a:rPr lang="pt-PT" sz="1200" noProof="0" dirty="0" smtClean="0"/>
              <a:t>. Na caixa de diálogo </a:t>
            </a:r>
            <a:r>
              <a:rPr lang="pt-PT" sz="1200" b="1" noProof="0" dirty="0" smtClean="0"/>
              <a:t>Inserir</a:t>
            </a:r>
            <a:r>
              <a:rPr lang="pt-PT" sz="1200" b="1" baseline="0" noProof="0" dirty="0" smtClean="0"/>
              <a:t> imagem</a:t>
            </a:r>
            <a:r>
              <a:rPr lang="pt-PT" sz="1200" baseline="0" noProof="0" dirty="0" smtClean="0"/>
              <a:t>, selecione a imagem e clique em </a:t>
            </a:r>
            <a:r>
              <a:rPr lang="pt-PT" sz="1200" b="1" baseline="0" noProof="0" dirty="0" smtClean="0"/>
              <a:t>Inserir</a:t>
            </a:r>
            <a:r>
              <a:rPr lang="pt-PT" sz="1200" baseline="0" noProof="0" dirty="0" smtClean="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lang="pt-PT"/>
            </a:pPr>
            <a:r>
              <a:rPr lang="pt-PT" sz="1200" noProof="0" dirty="0" smtClean="0"/>
              <a:t>No</a:t>
            </a:r>
            <a:r>
              <a:rPr lang="pt-PT" sz="1200" baseline="0" noProof="0" dirty="0" smtClean="0"/>
              <a:t> diapositivo, </a:t>
            </a:r>
            <a:r>
              <a:rPr lang="pt-PT" sz="1200" noProof="0" dirty="0" smtClean="0"/>
              <a:t>selecione a imagem. </a:t>
            </a:r>
            <a:r>
              <a:rPr lang="pt-PT" sz="1200" i="0" baseline="0" noProof="0" dirty="0" smtClean="0"/>
              <a:t>Em </a:t>
            </a:r>
            <a:r>
              <a:rPr lang="pt-PT" sz="1200" b="1" i="0" baseline="0" noProof="0" dirty="0" smtClean="0"/>
              <a:t>Ferramentas de Imagem</a:t>
            </a:r>
            <a:r>
              <a:rPr lang="pt-PT" sz="1200" i="0" baseline="0" noProof="0" dirty="0" smtClean="0"/>
              <a:t>, no separador </a:t>
            </a:r>
            <a:r>
              <a:rPr lang="pt-PT" sz="1200" b="1" i="0" baseline="0" noProof="0" dirty="0" smtClean="0"/>
              <a:t>Formatar</a:t>
            </a:r>
            <a:r>
              <a:rPr lang="pt-PT" sz="1200" i="0" baseline="0" noProof="0" dirty="0" smtClean="0"/>
              <a:t>, no canto inferior direito do grupo </a:t>
            </a:r>
            <a:r>
              <a:rPr lang="pt-PT" sz="1200" b="1" i="0" baseline="0" noProof="0" dirty="0" smtClean="0"/>
              <a:t>Tamanho</a:t>
            </a:r>
            <a:r>
              <a:rPr lang="pt-PT" sz="1200" i="0" baseline="0" noProof="0" dirty="0" smtClean="0"/>
              <a:t>, clique no iniciador de caixa de diálogo </a:t>
            </a:r>
            <a:r>
              <a:rPr lang="pt-PT" sz="1200" b="1" noProof="0" dirty="0" smtClean="0"/>
              <a:t>Tamanho e Posição</a:t>
            </a:r>
            <a:r>
              <a:rPr lang="pt-PT" sz="1200" b="0" baseline="0" noProof="0" dirty="0" smtClean="0"/>
              <a:t>. </a:t>
            </a:r>
            <a:r>
              <a:rPr lang="pt-PT" sz="1200" noProof="0" dirty="0" smtClean="0"/>
              <a:t>Na caixa de diálogo </a:t>
            </a:r>
            <a:r>
              <a:rPr lang="pt-PT" sz="1200" b="1" noProof="0" dirty="0" smtClean="0"/>
              <a:t>Formatar imagem</a:t>
            </a:r>
            <a:r>
              <a:rPr lang="pt-PT" sz="1200" baseline="0" noProof="0" dirty="0" smtClean="0"/>
              <a:t>, </a:t>
            </a:r>
            <a:r>
              <a:rPr lang="pt-PT" sz="1200" noProof="0" dirty="0" smtClean="0"/>
              <a:t>redimensione ou recorte a imagem conforme necessário, para que</a:t>
            </a:r>
            <a:r>
              <a:rPr lang="pt-PT" sz="1200" baseline="0" noProof="0" dirty="0" smtClean="0"/>
              <a:t> a altura fique definida como </a:t>
            </a:r>
            <a:r>
              <a:rPr lang="pt-PT" sz="1200" b="1" baseline="0" noProof="0" dirty="0" smtClean="0"/>
              <a:t>7.5”</a:t>
            </a:r>
            <a:r>
              <a:rPr lang="pt-PT" sz="1200" baseline="0" noProof="0" dirty="0" smtClean="0"/>
              <a:t> e </a:t>
            </a:r>
            <a:r>
              <a:rPr lang="pt-PT" sz="1200" b="0" baseline="0" noProof="0" dirty="0" smtClean="0"/>
              <a:t>a largura </a:t>
            </a:r>
            <a:r>
              <a:rPr lang="pt-PT" sz="1200" baseline="0" noProof="0" dirty="0" smtClean="0"/>
              <a:t>como </a:t>
            </a:r>
            <a:r>
              <a:rPr lang="pt-PT" sz="1200" b="1" baseline="0" noProof="0" dirty="0" smtClean="0"/>
              <a:t>20”</a:t>
            </a:r>
            <a:r>
              <a:rPr lang="pt-PT" sz="1200" baseline="0" noProof="0" dirty="0" smtClean="0"/>
              <a:t>. </a:t>
            </a:r>
          </a:p>
          <a:p>
            <a:pPr marL="628650" lvl="1" indent="-171450">
              <a:buFont typeface="Arial" pitchFamily="34" charset="0"/>
              <a:buChar char="•"/>
            </a:pPr>
            <a:r>
              <a:rPr lang="pt-PT" sz="1200" kern="1200" noProof="0" dirty="0" smtClean="0">
                <a:solidFill>
                  <a:schemeClr val="tx1"/>
                </a:solidFill>
                <a:effectLst/>
                <a:latin typeface="+mn-lt"/>
                <a:ea typeface="+mn-ea"/>
                <a:cs typeface="+mn-cs"/>
              </a:rPr>
              <a:t>Para recortar a imagem, clique em </a:t>
            </a:r>
            <a:r>
              <a:rPr lang="pt-PT" sz="1200" b="1" kern="1200" noProof="0" dirty="0" smtClean="0">
                <a:solidFill>
                  <a:schemeClr val="tx1"/>
                </a:solidFill>
                <a:effectLst/>
                <a:latin typeface="+mn-lt"/>
                <a:ea typeface="+mn-ea"/>
                <a:cs typeface="+mn-cs"/>
              </a:rPr>
              <a:t>Recortar</a:t>
            </a:r>
            <a:r>
              <a:rPr lang="pt-PT" sz="1200" kern="1200" noProof="0" dirty="0" smtClean="0">
                <a:solidFill>
                  <a:schemeClr val="tx1"/>
                </a:solidFill>
                <a:effectLst/>
                <a:latin typeface="+mn-lt"/>
                <a:ea typeface="+mn-ea"/>
                <a:cs typeface="+mn-cs"/>
              </a:rPr>
              <a:t> no painel esquerdo, e no painel </a:t>
            </a:r>
            <a:r>
              <a:rPr lang="pt-PT" sz="1200" b="1" kern="1200" noProof="0" dirty="0" smtClean="0">
                <a:solidFill>
                  <a:schemeClr val="tx1"/>
                </a:solidFill>
                <a:effectLst/>
                <a:latin typeface="+mn-lt"/>
                <a:ea typeface="+mn-ea"/>
                <a:cs typeface="+mn-cs"/>
              </a:rPr>
              <a:t>Recortar</a:t>
            </a:r>
            <a:r>
              <a:rPr lang="pt-PT" sz="1200" kern="1200" noProof="0" dirty="0" smtClean="0">
                <a:solidFill>
                  <a:schemeClr val="tx1"/>
                </a:solidFill>
                <a:effectLst/>
                <a:latin typeface="+mn-lt"/>
                <a:ea typeface="+mn-ea"/>
                <a:cs typeface="+mn-cs"/>
              </a:rPr>
              <a:t>, em </a:t>
            </a:r>
            <a:r>
              <a:rPr lang="pt-PT" sz="1200" b="1" kern="1200" noProof="0" dirty="0" smtClean="0">
                <a:solidFill>
                  <a:schemeClr val="tx1"/>
                </a:solidFill>
                <a:effectLst/>
                <a:latin typeface="+mn-lt"/>
                <a:ea typeface="+mn-ea"/>
                <a:cs typeface="+mn-cs"/>
              </a:rPr>
              <a:t>Posição de recorte</a:t>
            </a:r>
            <a:r>
              <a:rPr lang="pt-PT" sz="1200" kern="1200" noProof="0" dirty="0" smtClean="0">
                <a:solidFill>
                  <a:schemeClr val="tx1"/>
                </a:solidFill>
                <a:effectLst/>
                <a:latin typeface="+mn-lt"/>
                <a:ea typeface="+mn-ea"/>
                <a:cs typeface="+mn-cs"/>
              </a:rPr>
              <a:t>, introduza valores nas caixas </a:t>
            </a:r>
            <a:r>
              <a:rPr lang="pt-PT" sz="1200" b="1" kern="1200" noProof="0" dirty="0" smtClean="0">
                <a:solidFill>
                  <a:schemeClr val="tx1"/>
                </a:solidFill>
                <a:effectLst/>
                <a:latin typeface="+mn-lt"/>
                <a:ea typeface="+mn-ea"/>
                <a:cs typeface="+mn-cs"/>
              </a:rPr>
              <a:t>Altura</a:t>
            </a:r>
            <a:r>
              <a:rPr lang="pt-PT" sz="1200" kern="1200" noProof="0" dirty="0" smtClean="0">
                <a:solidFill>
                  <a:schemeClr val="tx1"/>
                </a:solidFill>
                <a:effectLst/>
                <a:latin typeface="+mn-lt"/>
                <a:ea typeface="+mn-ea"/>
                <a:cs typeface="+mn-cs"/>
              </a:rPr>
              <a:t>, </a:t>
            </a:r>
            <a:r>
              <a:rPr lang="pt-PT" sz="1200" b="1" kern="1200" noProof="0" dirty="0" smtClean="0">
                <a:solidFill>
                  <a:schemeClr val="tx1"/>
                </a:solidFill>
                <a:effectLst/>
                <a:latin typeface="+mn-lt"/>
                <a:ea typeface="+mn-ea"/>
                <a:cs typeface="+mn-cs"/>
              </a:rPr>
              <a:t>Largura</a:t>
            </a:r>
            <a:r>
              <a:rPr lang="pt-PT" sz="1200" kern="1200" noProof="0" dirty="0" smtClean="0">
                <a:solidFill>
                  <a:schemeClr val="tx1"/>
                </a:solidFill>
                <a:effectLst/>
                <a:latin typeface="+mn-lt"/>
                <a:ea typeface="+mn-ea"/>
                <a:cs typeface="+mn-cs"/>
              </a:rPr>
              <a:t>, </a:t>
            </a:r>
            <a:r>
              <a:rPr lang="pt-PT" sz="1200" b="1" kern="1200" noProof="0" dirty="0" smtClean="0">
                <a:solidFill>
                  <a:schemeClr val="tx1"/>
                </a:solidFill>
                <a:effectLst/>
                <a:latin typeface="+mn-lt"/>
                <a:ea typeface="+mn-ea"/>
                <a:cs typeface="+mn-cs"/>
              </a:rPr>
              <a:t>Esquerda</a:t>
            </a:r>
            <a:r>
              <a:rPr lang="pt-PT" sz="1200" kern="1200" noProof="0" dirty="0" smtClean="0">
                <a:solidFill>
                  <a:schemeClr val="tx1"/>
                </a:solidFill>
                <a:effectLst/>
                <a:latin typeface="+mn-lt"/>
                <a:ea typeface="+mn-ea"/>
                <a:cs typeface="+mn-cs"/>
              </a:rPr>
              <a:t> e </a:t>
            </a:r>
            <a:r>
              <a:rPr lang="pt-PT" sz="1200" b="1" kern="1200" noProof="0" dirty="0" smtClean="0">
                <a:solidFill>
                  <a:schemeClr val="tx1"/>
                </a:solidFill>
                <a:effectLst/>
                <a:latin typeface="+mn-lt"/>
                <a:ea typeface="+mn-ea"/>
                <a:cs typeface="+mn-cs"/>
              </a:rPr>
              <a:t>Superior</a:t>
            </a:r>
            <a:r>
              <a:rPr lang="pt-PT" sz="1200" kern="1200" noProof="0" dirty="0" smtClean="0">
                <a:solidFill>
                  <a:schemeClr val="tx1"/>
                </a:solidFill>
                <a:effectLst/>
                <a:latin typeface="+mn-lt"/>
                <a:ea typeface="+mn-ea"/>
                <a:cs typeface="+mn-cs"/>
              </a:rPr>
              <a:t>. </a:t>
            </a:r>
          </a:p>
          <a:p>
            <a:pPr marL="628650" lvl="1" indent="-171450">
              <a:buFont typeface="Arial" pitchFamily="34" charset="0"/>
              <a:buChar char="•"/>
            </a:pPr>
            <a:r>
              <a:rPr lang="pt-PT" sz="1200" kern="1200" noProof="0" dirty="0" smtClean="0">
                <a:solidFill>
                  <a:schemeClr val="tx1"/>
                </a:solidFill>
                <a:effectLst/>
                <a:latin typeface="+mn-lt"/>
                <a:ea typeface="+mn-ea"/>
                <a:cs typeface="+mn-cs"/>
              </a:rPr>
              <a:t>Para redimensionar a imagem, clique em </a:t>
            </a:r>
            <a:r>
              <a:rPr lang="pt-PT" sz="1200" b="1" kern="1200" noProof="0" dirty="0" smtClean="0">
                <a:solidFill>
                  <a:schemeClr val="tx1"/>
                </a:solidFill>
                <a:effectLst/>
                <a:latin typeface="+mn-lt"/>
                <a:ea typeface="+mn-ea"/>
                <a:cs typeface="+mn-cs"/>
              </a:rPr>
              <a:t>Tamanho</a:t>
            </a:r>
            <a:r>
              <a:rPr lang="pt-PT" sz="1200" kern="1200" noProof="0" dirty="0" smtClean="0">
                <a:solidFill>
                  <a:schemeClr val="tx1"/>
                </a:solidFill>
                <a:effectLst/>
                <a:latin typeface="+mn-lt"/>
                <a:ea typeface="+mn-ea"/>
                <a:cs typeface="+mn-cs"/>
              </a:rPr>
              <a:t> no painel esquerdo, e no painel </a:t>
            </a:r>
            <a:r>
              <a:rPr lang="pt-PT" sz="1200" b="1" kern="1200" noProof="0" dirty="0" smtClean="0">
                <a:solidFill>
                  <a:schemeClr val="tx1"/>
                </a:solidFill>
                <a:effectLst/>
                <a:latin typeface="+mn-lt"/>
                <a:ea typeface="+mn-ea"/>
                <a:cs typeface="+mn-cs"/>
              </a:rPr>
              <a:t>Tamanho</a:t>
            </a:r>
            <a:r>
              <a:rPr lang="pt-PT" sz="1200" kern="1200" noProof="0" dirty="0" smtClean="0">
                <a:solidFill>
                  <a:schemeClr val="tx1"/>
                </a:solidFill>
                <a:effectLst/>
                <a:latin typeface="+mn-lt"/>
                <a:ea typeface="+mn-ea"/>
                <a:cs typeface="+mn-cs"/>
              </a:rPr>
              <a:t>, em </a:t>
            </a:r>
            <a:r>
              <a:rPr lang="pt-PT" sz="1200" b="1" kern="1200" noProof="0" dirty="0" smtClean="0">
                <a:solidFill>
                  <a:schemeClr val="tx1"/>
                </a:solidFill>
                <a:effectLst/>
                <a:latin typeface="+mn-lt"/>
                <a:ea typeface="+mn-ea"/>
                <a:cs typeface="+mn-cs"/>
              </a:rPr>
              <a:t>Tamanho e rotação</a:t>
            </a:r>
            <a:r>
              <a:rPr lang="pt-PT" sz="1200" kern="1200" noProof="0" dirty="0" smtClean="0">
                <a:solidFill>
                  <a:schemeClr val="tx1"/>
                </a:solidFill>
                <a:effectLst/>
                <a:latin typeface="+mn-lt"/>
                <a:ea typeface="+mn-ea"/>
                <a:cs typeface="+mn-cs"/>
              </a:rPr>
              <a:t>, introduza valores nas caixas </a:t>
            </a:r>
            <a:r>
              <a:rPr lang="pt-PT" sz="1200" b="1" kern="1200" noProof="0" dirty="0" smtClean="0">
                <a:solidFill>
                  <a:schemeClr val="tx1"/>
                </a:solidFill>
                <a:effectLst/>
                <a:latin typeface="+mn-lt"/>
                <a:ea typeface="+mn-ea"/>
                <a:cs typeface="+mn-cs"/>
              </a:rPr>
              <a:t>Altura</a:t>
            </a:r>
            <a:r>
              <a:rPr lang="pt-PT" sz="1200" kern="1200" noProof="0" dirty="0" smtClean="0">
                <a:solidFill>
                  <a:schemeClr val="tx1"/>
                </a:solidFill>
                <a:effectLst/>
                <a:latin typeface="+mn-lt"/>
                <a:ea typeface="+mn-ea"/>
                <a:cs typeface="+mn-cs"/>
              </a:rPr>
              <a:t> e </a:t>
            </a:r>
            <a:r>
              <a:rPr lang="pt-PT" sz="1200" b="1" kern="1200" noProof="0" dirty="0" smtClean="0">
                <a:solidFill>
                  <a:schemeClr val="tx1"/>
                </a:solidFill>
                <a:effectLst/>
                <a:latin typeface="+mn-lt"/>
                <a:ea typeface="+mn-ea"/>
                <a:cs typeface="+mn-cs"/>
              </a:rPr>
              <a:t>Largura</a:t>
            </a:r>
            <a:r>
              <a:rPr lang="pt-PT" sz="1200" kern="1200" noProof="0" dirty="0" smtClean="0">
                <a:solidFill>
                  <a:schemeClr val="tx1"/>
                </a:solidFill>
                <a:effectLst/>
                <a:latin typeface="+mn-lt"/>
                <a:ea typeface="+mn-ea"/>
                <a:cs typeface="+mn-cs"/>
              </a:rPr>
              <a:t>.</a:t>
            </a:r>
          </a:p>
          <a:p>
            <a:pPr marL="228600" indent="-228600">
              <a:buFont typeface="+mj-lt"/>
              <a:buAutoNum type="arabicPeriod"/>
            </a:pPr>
            <a:r>
              <a:rPr lang="pt-PT" baseline="0" noProof="0" dirty="0" smtClean="0"/>
              <a:t>No separador </a:t>
            </a:r>
            <a:r>
              <a:rPr lang="pt-PT" b="1" baseline="0" noProof="0" dirty="0" smtClean="0"/>
              <a:t>Base</a:t>
            </a:r>
            <a:r>
              <a:rPr lang="pt-PT" baseline="0" noProof="0" dirty="0" smtClean="0"/>
              <a:t>, no grupo </a:t>
            </a:r>
            <a:r>
              <a:rPr lang="pt-PT" b="1" baseline="0" noProof="0" dirty="0" smtClean="0"/>
              <a:t>Desenho</a:t>
            </a:r>
            <a:r>
              <a:rPr lang="pt-PT" baseline="0" noProof="0" dirty="0" smtClean="0"/>
              <a:t>, clique na seta em </a:t>
            </a:r>
            <a:r>
              <a:rPr lang="pt-PT" b="1" baseline="0" noProof="0" dirty="0" smtClean="0"/>
              <a:t>Dispor</a:t>
            </a:r>
            <a:r>
              <a:rPr lang="pt-PT" baseline="0" noProof="0" dirty="0" smtClean="0"/>
              <a:t>, aponte para </a:t>
            </a:r>
            <a:r>
              <a:rPr lang="pt-PT" b="1" baseline="0" noProof="0" dirty="0" smtClean="0"/>
              <a:t>Alinhar</a:t>
            </a:r>
            <a:r>
              <a:rPr lang="pt-PT" baseline="0" noProof="0" dirty="0" smtClean="0"/>
              <a:t> e faça o seguinte:</a:t>
            </a:r>
          </a:p>
          <a:p>
            <a:pPr marL="685800" lvl="1" indent="-228600">
              <a:buFont typeface="+mj-lt"/>
              <a:buAutoNum type="arabicPeriod"/>
            </a:pPr>
            <a:r>
              <a:rPr lang="pt-PT" baseline="0" noProof="0" dirty="0" smtClean="0"/>
              <a:t>Clique em </a:t>
            </a:r>
            <a:r>
              <a:rPr lang="pt-PT" b="1" baseline="0" noProof="0" dirty="0" smtClean="0"/>
              <a:t>Alinhar com o Diapositivo</a:t>
            </a:r>
            <a:r>
              <a:rPr lang="pt-PT" baseline="0" noProof="0" dirty="0" smtClean="0"/>
              <a:t>.</a:t>
            </a:r>
          </a:p>
          <a:p>
            <a:pPr marL="685800" lvl="1" indent="-228600">
              <a:buFont typeface="+mj-lt"/>
              <a:buAutoNum type="arabicPeriod"/>
            </a:pPr>
            <a:r>
              <a:rPr lang="pt-PT" baseline="0" noProof="0" dirty="0" smtClean="0"/>
              <a:t>Clique em </a:t>
            </a:r>
            <a:r>
              <a:rPr lang="pt-PT" b="1" baseline="0" noProof="0" dirty="0" smtClean="0"/>
              <a:t>Alinhar</a:t>
            </a:r>
            <a:r>
              <a:rPr lang="pt-PT" baseline="0" noProof="0" dirty="0" smtClean="0"/>
              <a:t> </a:t>
            </a:r>
            <a:r>
              <a:rPr lang="pt-PT" b="1" baseline="0" noProof="0" dirty="0" smtClean="0"/>
              <a:t>à Esquerda</a:t>
            </a:r>
            <a:r>
              <a:rPr lang="pt-PT" baseline="0" noProof="0" dirty="0" smtClean="0"/>
              <a:t>.</a:t>
            </a:r>
          </a:p>
          <a:p>
            <a:pPr marL="685800" lvl="1" indent="-228600">
              <a:buFont typeface="+mj-lt"/>
              <a:buAutoNum type="arabicPeriod"/>
            </a:pPr>
            <a:r>
              <a:rPr lang="pt-PT" baseline="0" noProof="0" dirty="0" smtClean="0"/>
              <a:t>Clique em </a:t>
            </a:r>
            <a:r>
              <a:rPr lang="pt-PT" b="1" baseline="0" noProof="0" dirty="0" smtClean="0"/>
              <a:t>Alinhar</a:t>
            </a:r>
            <a:r>
              <a:rPr lang="pt-PT" baseline="0" noProof="0" dirty="0" smtClean="0"/>
              <a:t> </a:t>
            </a:r>
            <a:r>
              <a:rPr lang="pt-PT" b="1" baseline="0" noProof="0" dirty="0" smtClean="0"/>
              <a:t>pelo Meio</a:t>
            </a:r>
            <a:r>
              <a:rPr lang="pt-PT" baseline="0" noProof="0" dirty="0" smtClean="0"/>
              <a:t>.</a:t>
            </a:r>
          </a:p>
          <a:p>
            <a:pPr marL="228600" indent="-228600">
              <a:buFont typeface="+mj-lt"/>
              <a:buAutoNum type="arabicPeriod"/>
            </a:pPr>
            <a:endParaRPr lang="pt-PT" baseline="0" noProof="0" dirty="0" smtClean="0"/>
          </a:p>
          <a:p>
            <a:pPr marL="228600" indent="-228600">
              <a:buFont typeface="+mj-lt"/>
              <a:buAutoNum type="arabicPeriod"/>
            </a:pPr>
            <a:endParaRPr lang="pt-PT" baseline="0" noProof="0" dirty="0" smtClean="0"/>
          </a:p>
          <a:p>
            <a:pPr marL="228600" indent="-228600">
              <a:buFont typeface="+mj-lt"/>
              <a:buNone/>
            </a:pPr>
            <a:r>
              <a:rPr lang="pt-PT" baseline="0" noProof="0" dirty="0" smtClean="0"/>
              <a:t>Para reproduzir o primeiro efeito de floco de neve neste diapositivo, faça o seguinte:</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lang="pt-PT"/>
            </a:pPr>
            <a:r>
              <a:rPr lang="pt-PT" sz="1200" i="0" baseline="0" noProof="0" dirty="0" smtClean="0"/>
              <a:t>No separador </a:t>
            </a:r>
            <a:r>
              <a:rPr lang="pt-PT" sz="1200" b="1" i="0" baseline="0" noProof="0" dirty="0" smtClean="0"/>
              <a:t>Inserir</a:t>
            </a:r>
            <a:r>
              <a:rPr lang="pt-PT" sz="1200" i="0" baseline="0" noProof="0" dirty="0" smtClean="0"/>
              <a:t>, no grupo </a:t>
            </a:r>
            <a:r>
              <a:rPr lang="pt-PT" sz="1200" b="1" i="0" baseline="0" noProof="0" dirty="0" smtClean="0"/>
              <a:t>Imagens</a:t>
            </a:r>
            <a:r>
              <a:rPr lang="pt-PT" sz="1200" i="0" baseline="0" noProof="0" dirty="0" smtClean="0"/>
              <a:t>, clique em </a:t>
            </a:r>
            <a:r>
              <a:rPr lang="pt-PT" sz="1200" b="1" i="0" baseline="0" noProof="0" dirty="0" smtClean="0"/>
              <a:t>ClipArt</a:t>
            </a:r>
            <a:r>
              <a:rPr lang="pt-PT" sz="1200" i="0" baseline="0" noProof="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lang="pt-PT"/>
            </a:pPr>
            <a:r>
              <a:rPr lang="pt-PT" sz="1200" i="0" baseline="0" noProof="0" dirty="0" smtClean="0"/>
              <a:t>No painel </a:t>
            </a:r>
            <a:r>
              <a:rPr lang="pt-PT" sz="1200" b="1" baseline="0" noProof="0" dirty="0" smtClean="0"/>
              <a:t>ClipArt</a:t>
            </a:r>
            <a:r>
              <a:rPr lang="pt-PT" sz="1200" b="0" baseline="0" noProof="0" dirty="0" smtClean="0"/>
              <a:t>, na caixa </a:t>
            </a:r>
            <a:r>
              <a:rPr lang="pt-PT" sz="1200" b="1" baseline="0" noProof="0" dirty="0" smtClean="0"/>
              <a:t>Procurar</a:t>
            </a:r>
            <a:r>
              <a:rPr lang="pt-PT" sz="1200" b="0" baseline="0" noProof="0" dirty="0" smtClean="0"/>
              <a:t>, introduza </a:t>
            </a:r>
            <a:r>
              <a:rPr lang="pt-PT" sz="1200" b="1" baseline="0" noProof="0" dirty="0" smtClean="0"/>
              <a:t>j0299587.wmf</a:t>
            </a:r>
            <a:r>
              <a:rPr lang="pt-PT" sz="1200" b="0" noProof="0" dirty="0" smtClean="0"/>
              <a:t>, desmarque</a:t>
            </a:r>
            <a:r>
              <a:rPr lang="pt-PT" sz="1200" b="0" baseline="0" noProof="0" dirty="0" smtClean="0"/>
              <a:t> a caixa de verificação </a:t>
            </a:r>
            <a:r>
              <a:rPr lang="pt-PT" sz="1200" b="1" baseline="0" noProof="0" dirty="0" smtClean="0"/>
              <a:t>Incluir conteúdo do Office.com </a:t>
            </a:r>
            <a:r>
              <a:rPr lang="pt-PT" sz="1200" b="0" baseline="0" noProof="0" dirty="0" smtClean="0"/>
              <a:t> e </a:t>
            </a:r>
            <a:r>
              <a:rPr lang="pt-PT" sz="1200" baseline="0" noProof="0" dirty="0" smtClean="0"/>
              <a:t>clique em </a:t>
            </a:r>
            <a:r>
              <a:rPr lang="pt-PT" sz="1200" b="1" baseline="0" noProof="0" dirty="0" smtClean="0"/>
              <a:t>Ir</a:t>
            </a:r>
            <a:r>
              <a:rPr lang="pt-PT" sz="1200" b="0" baseline="0" noProof="0" dirty="0" smtClean="0"/>
              <a:t>. </a:t>
            </a:r>
            <a:r>
              <a:rPr lang="pt-PT" sz="1200" baseline="0" noProof="0" dirty="0" smtClean="0"/>
              <a:t>Selecione o ficheiro de ClipArt no painel para inseri-lo no diapositivo. </a:t>
            </a:r>
            <a:r>
              <a:rPr lang="pt-PT" sz="1200" i="0" baseline="0" noProof="0" dirty="0" smtClean="0"/>
              <a:t>Nota: Se escolher outro ficheiro de ClipArt, o ClipArt tem de estar no formato metaficheiro do Windows (.wmf). </a:t>
            </a:r>
            <a:endParaRPr lang="pt-PT" sz="1200" i="1" baseline="0" noProof="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lang="pt-PT"/>
            </a:pPr>
            <a:r>
              <a:rPr lang="pt-PT" sz="1200" i="0" baseline="0" noProof="0" dirty="0" smtClean="0"/>
              <a:t>No diapositivo, selecione o ClipArt. No separador </a:t>
            </a:r>
            <a:r>
              <a:rPr lang="pt-PT" sz="1200" b="1" i="0" baseline="0" noProof="0" dirty="0" smtClean="0"/>
              <a:t>Base</a:t>
            </a:r>
            <a:r>
              <a:rPr lang="pt-PT" sz="1200" i="0" baseline="0" noProof="0" dirty="0" smtClean="0"/>
              <a:t>, no grupo </a:t>
            </a:r>
            <a:r>
              <a:rPr lang="pt-PT" sz="1200" b="1" i="0" baseline="0" noProof="0" dirty="0" smtClean="0"/>
              <a:t>Desenho</a:t>
            </a:r>
            <a:r>
              <a:rPr lang="pt-PT" sz="1200" i="0" baseline="0" noProof="0" dirty="0" smtClean="0"/>
              <a:t>, clique em </a:t>
            </a:r>
            <a:r>
              <a:rPr lang="pt-PT" sz="1200" b="1" i="0" baseline="0" noProof="0" dirty="0" smtClean="0"/>
              <a:t>Dispor</a:t>
            </a:r>
            <a:r>
              <a:rPr lang="pt-PT" sz="1200" i="0" baseline="0" noProof="0" dirty="0" smtClean="0"/>
              <a:t> e, em seguida, clique em </a:t>
            </a:r>
            <a:r>
              <a:rPr lang="pt-PT" sz="1200" b="1" i="0" baseline="0" noProof="0" dirty="0" smtClean="0"/>
              <a:t>Desagrupar</a:t>
            </a:r>
            <a:r>
              <a:rPr lang="pt-PT" sz="1200" i="0" baseline="0" noProof="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lang="pt-PT"/>
            </a:pPr>
            <a:r>
              <a:rPr lang="pt-PT" sz="1200" baseline="0" noProof="0" dirty="0" smtClean="0"/>
              <a:t>Na caixa de diálogo </a:t>
            </a:r>
            <a:r>
              <a:rPr lang="pt-PT" sz="1200" b="1" baseline="0" noProof="0" dirty="0" smtClean="0"/>
              <a:t>Microsoft PowerPoint </a:t>
            </a:r>
            <a:r>
              <a:rPr lang="pt-PT" sz="1200" baseline="0" noProof="0" dirty="0" smtClean="0"/>
              <a:t>, clique em </a:t>
            </a:r>
            <a:r>
              <a:rPr lang="pt-PT" sz="1200" b="1" baseline="0" noProof="0" dirty="0" smtClean="0"/>
              <a:t>Sim</a:t>
            </a:r>
            <a:r>
              <a:rPr lang="pt-PT" sz="1200" baseline="0" noProof="0" dirty="0" smtClean="0"/>
              <a:t>. </a:t>
            </a:r>
            <a:endParaRPr lang="pt-PT" sz="1200" i="1" noProof="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lang="pt-PT"/>
            </a:pPr>
            <a:r>
              <a:rPr lang="pt-PT" sz="1200" baseline="0" noProof="0" dirty="0" smtClean="0"/>
              <a:t>No diapositivo, selecione o ClipArt convertido. No separador </a:t>
            </a:r>
            <a:r>
              <a:rPr lang="pt-PT" sz="1200" b="1" baseline="0" noProof="0" dirty="0" smtClean="0"/>
              <a:t>Base</a:t>
            </a:r>
            <a:r>
              <a:rPr lang="pt-PT" sz="1200" baseline="0" noProof="0" dirty="0" smtClean="0"/>
              <a:t>, no grupo </a:t>
            </a:r>
            <a:r>
              <a:rPr lang="pt-PT" sz="1200" b="1" baseline="0" noProof="0" dirty="0" smtClean="0"/>
              <a:t>Editar</a:t>
            </a:r>
            <a:r>
              <a:rPr lang="pt-PT" sz="1200" baseline="0" noProof="0" dirty="0" smtClean="0"/>
              <a:t>, clique em </a:t>
            </a:r>
            <a:r>
              <a:rPr lang="pt-PT" sz="1200" b="1" baseline="0" noProof="0" dirty="0" smtClean="0"/>
              <a:t>Seleccionar</a:t>
            </a:r>
            <a:r>
              <a:rPr lang="pt-PT" sz="1200" baseline="0" noProof="0" dirty="0" smtClean="0"/>
              <a:t> e, em seguida, clique em </a:t>
            </a:r>
            <a:r>
              <a:rPr lang="pt-PT" sz="1200" b="1" baseline="0" noProof="0" dirty="0" smtClean="0"/>
              <a:t>Painel de Seleção</a:t>
            </a:r>
            <a:r>
              <a:rPr lang="pt-PT" sz="1200" baseline="0" noProof="0" dirty="0" smtClean="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lang="pt-PT"/>
            </a:pPr>
            <a:r>
              <a:rPr lang="pt-PT" sz="1200" baseline="0" noProof="0" dirty="0" smtClean="0"/>
              <a:t>No painel de tarefas </a:t>
            </a:r>
            <a:r>
              <a:rPr lang="pt-PT" sz="1200" b="1" baseline="0" noProof="0" dirty="0" smtClean="0"/>
              <a:t>Seleção e Visibilidade</a:t>
            </a:r>
            <a:r>
              <a:rPr lang="pt-PT" sz="1200" b="0" baseline="0" noProof="0" dirty="0" smtClean="0"/>
              <a:t>  </a:t>
            </a:r>
            <a:r>
              <a:rPr lang="pt-PT" sz="1200" baseline="0" noProof="0" dirty="0" smtClean="0"/>
              <a:t>, selecione o grupo de nível superior. No separador </a:t>
            </a:r>
            <a:r>
              <a:rPr lang="pt-PT" sz="1200" b="1" baseline="0" noProof="0" dirty="0" smtClean="0"/>
              <a:t>Base</a:t>
            </a:r>
            <a:r>
              <a:rPr lang="pt-PT" sz="1200" baseline="0" noProof="0" dirty="0" smtClean="0"/>
              <a:t>, no grupo </a:t>
            </a:r>
            <a:r>
              <a:rPr lang="pt-PT" sz="1200" b="1" baseline="0" noProof="0" dirty="0" smtClean="0"/>
              <a:t>Desenho</a:t>
            </a:r>
            <a:r>
              <a:rPr lang="pt-PT" sz="1200" baseline="0" noProof="0" dirty="0" smtClean="0"/>
              <a:t>, clique em </a:t>
            </a:r>
            <a:r>
              <a:rPr lang="pt-PT" sz="1200" b="1" baseline="0" noProof="0" dirty="0" smtClean="0"/>
              <a:t>Dispor</a:t>
            </a:r>
            <a:r>
              <a:rPr lang="pt-PT" sz="1200" baseline="0" noProof="0" dirty="0" smtClean="0"/>
              <a:t> e, em seguida, em </a:t>
            </a:r>
            <a:r>
              <a:rPr lang="pt-PT" sz="1200" b="1" baseline="0" noProof="0" dirty="0" smtClean="0"/>
              <a:t>Desagrupar</a:t>
            </a:r>
            <a:r>
              <a:rPr lang="pt-PT" sz="1200" baseline="0" noProof="0" dirty="0" smtClean="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lang="pt-PT"/>
            </a:pPr>
            <a:r>
              <a:rPr lang="pt-PT" sz="1200" baseline="0" noProof="0" dirty="0" smtClean="0"/>
              <a:t>Também no painel </a:t>
            </a:r>
            <a:r>
              <a:rPr lang="pt-PT" sz="1200" b="1" baseline="0" noProof="0" dirty="0" smtClean="0"/>
              <a:t>Seleção e Visibilidade</a:t>
            </a:r>
            <a:r>
              <a:rPr lang="pt-PT" sz="1200" baseline="0" noProof="0" dirty="0" smtClean="0"/>
              <a:t>, faça o seguinte:</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lang="pt-PT"/>
            </a:pPr>
            <a:r>
              <a:rPr lang="pt-PT" sz="1200" baseline="0" noProof="0" dirty="0" smtClean="0"/>
              <a:t>Selecione o objeto </a:t>
            </a:r>
            <a:r>
              <a:rPr lang="pt-PT" sz="1200" b="1" baseline="0" noProof="0" dirty="0" smtClean="0"/>
              <a:t>Forma Automática</a:t>
            </a:r>
            <a:r>
              <a:rPr lang="pt-PT" sz="1200" baseline="0" noProof="0" dirty="0" smtClean="0"/>
              <a:t> e prima DELETE.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lang="pt-PT"/>
            </a:pPr>
            <a:r>
              <a:rPr lang="pt-PT" sz="1200" baseline="0" noProof="0" dirty="0" smtClean="0"/>
              <a:t>Prima continuamente CTRL+SHIFT, selecione todos as formas retangulares e prima DELETE.</a:t>
            </a:r>
          </a:p>
          <a:p>
            <a:pPr marL="228600" marR="0" lvl="1" indent="-228600" algn="l" defTabSz="914400" rtl="0" eaLnBrk="1" fontAlgn="auto" latinLnBrk="0" hangingPunct="1">
              <a:lnSpc>
                <a:spcPct val="100000"/>
              </a:lnSpc>
              <a:spcBef>
                <a:spcPts val="0"/>
              </a:spcBef>
              <a:spcAft>
                <a:spcPts val="0"/>
              </a:spcAft>
              <a:buClrTx/>
              <a:buSzTx/>
              <a:buFont typeface="+mj-lt"/>
              <a:buAutoNum type="arabicPeriod" startAt="8"/>
              <a:tabLst/>
              <a:defRPr lang="pt-PT"/>
            </a:pPr>
            <a:r>
              <a:rPr lang="pt-PT" sz="1200" baseline="0" noProof="0" dirty="0" smtClean="0"/>
              <a:t>Também no painel de tarefas </a:t>
            </a:r>
            <a:r>
              <a:rPr lang="pt-PT" sz="1200" b="1" baseline="0" noProof="0" dirty="0" smtClean="0"/>
              <a:t>Seleção e Visibilidade</a:t>
            </a:r>
            <a:r>
              <a:rPr lang="pt-PT" sz="1200" baseline="0" noProof="0" dirty="0" smtClean="0"/>
              <a:t>, </a:t>
            </a:r>
            <a:r>
              <a:rPr lang="pt-PT" baseline="0" noProof="0" dirty="0" smtClean="0"/>
              <a:t>prima continuamente CTRL</a:t>
            </a:r>
            <a:r>
              <a:rPr lang="pt-PT" sz="1200" baseline="0" noProof="0" dirty="0" smtClean="0"/>
              <a:t>+SHIFT</a:t>
            </a:r>
            <a:r>
              <a:rPr lang="pt-PT" baseline="0" noProof="0" dirty="0" smtClean="0"/>
              <a:t> e selecione todas as formas livres. No separador </a:t>
            </a:r>
            <a:r>
              <a:rPr lang="pt-PT" b="1" baseline="0" noProof="0" dirty="0" smtClean="0"/>
              <a:t>Base</a:t>
            </a:r>
            <a:r>
              <a:rPr lang="pt-PT" baseline="0" noProof="0" dirty="0" smtClean="0"/>
              <a:t>, no grupo </a:t>
            </a:r>
            <a:r>
              <a:rPr lang="pt-PT" b="1" baseline="0" noProof="0" dirty="0" smtClean="0"/>
              <a:t>Desenho</a:t>
            </a:r>
            <a:r>
              <a:rPr lang="pt-PT" baseline="0" noProof="0" dirty="0" smtClean="0"/>
              <a:t>, clique na seta em </a:t>
            </a:r>
            <a:r>
              <a:rPr lang="pt-PT" b="1" baseline="0" noProof="0" dirty="0" smtClean="0"/>
              <a:t>Dispor</a:t>
            </a:r>
            <a:r>
              <a:rPr lang="pt-PT" baseline="0" noProof="0" dirty="0" smtClean="0"/>
              <a:t> e clique em </a:t>
            </a:r>
            <a:r>
              <a:rPr lang="pt-PT" b="1" baseline="0" noProof="0" dirty="0" smtClean="0"/>
              <a:t>Agrupar</a:t>
            </a:r>
            <a:r>
              <a:rPr lang="pt-PT" baseline="0" noProof="0" dirty="0" smtClean="0"/>
              <a:t>.</a:t>
            </a:r>
          </a:p>
          <a:p>
            <a:pPr marL="228600" marR="0" lvl="1" indent="-228600" algn="l" defTabSz="914400" rtl="0" eaLnBrk="1" fontAlgn="auto" latinLnBrk="0" hangingPunct="1">
              <a:lnSpc>
                <a:spcPct val="100000"/>
              </a:lnSpc>
              <a:spcBef>
                <a:spcPts val="0"/>
              </a:spcBef>
              <a:spcAft>
                <a:spcPts val="0"/>
              </a:spcAft>
              <a:buClrTx/>
              <a:buSzTx/>
              <a:buFont typeface="+mj-lt"/>
              <a:buAutoNum type="arabicPeriod" startAt="8"/>
              <a:tabLst/>
              <a:defRPr lang="pt-PT"/>
            </a:pPr>
            <a:r>
              <a:rPr lang="pt-PT" sz="1200" baseline="0" noProof="0" dirty="0" smtClean="0"/>
              <a:t>Também no painel de tarefas </a:t>
            </a:r>
            <a:r>
              <a:rPr lang="pt-PT" sz="1200" b="1" baseline="0" noProof="0" dirty="0" smtClean="0"/>
              <a:t>Seleção e Visibilidade</a:t>
            </a:r>
            <a:r>
              <a:rPr lang="pt-PT" sz="1200" baseline="0" noProof="0" dirty="0" smtClean="0"/>
              <a:t>, </a:t>
            </a:r>
            <a:r>
              <a:rPr lang="pt-PT" baseline="0" noProof="0" dirty="0" smtClean="0"/>
              <a:t>selecione o grupo de objetos (o floco de neve). No separador </a:t>
            </a:r>
            <a:r>
              <a:rPr lang="pt-PT" b="1" baseline="0" noProof="0" dirty="0" smtClean="0"/>
              <a:t>Base</a:t>
            </a:r>
            <a:r>
              <a:rPr lang="pt-PT" baseline="0" noProof="0" dirty="0" smtClean="0"/>
              <a:t>, no grupo </a:t>
            </a:r>
            <a:r>
              <a:rPr lang="pt-PT" b="1" baseline="0" noProof="0" dirty="0" smtClean="0"/>
              <a:t>Desenho</a:t>
            </a:r>
            <a:r>
              <a:rPr lang="pt-PT" baseline="0" noProof="0" dirty="0" smtClean="0"/>
              <a:t>, clique na seta ao lado de </a:t>
            </a:r>
            <a:r>
              <a:rPr lang="pt-PT" b="1" baseline="0" noProof="0" dirty="0" smtClean="0"/>
              <a:t>Preenchimento</a:t>
            </a:r>
            <a:r>
              <a:rPr lang="pt-PT" baseline="0" noProof="0" dirty="0" smtClean="0"/>
              <a:t> </a:t>
            </a:r>
            <a:r>
              <a:rPr lang="pt-PT" b="1" baseline="0" noProof="0" dirty="0" smtClean="0"/>
              <a:t>da Forma</a:t>
            </a:r>
            <a:r>
              <a:rPr lang="pt-PT" baseline="0" noProof="0" dirty="0" smtClean="0"/>
              <a:t> e, em </a:t>
            </a:r>
            <a:r>
              <a:rPr lang="pt-PT" b="1" baseline="0" noProof="0" dirty="0" smtClean="0"/>
              <a:t>Cores</a:t>
            </a:r>
            <a:r>
              <a:rPr lang="pt-PT" baseline="0" noProof="0" dirty="0" smtClean="0"/>
              <a:t> </a:t>
            </a:r>
            <a:r>
              <a:rPr lang="pt-PT" b="1" baseline="0" noProof="0" dirty="0" smtClean="0"/>
              <a:t>do Tema</a:t>
            </a:r>
            <a:r>
              <a:rPr lang="pt-PT" baseline="0" noProof="0" dirty="0" smtClean="0"/>
              <a:t>, clique em </a:t>
            </a:r>
            <a:r>
              <a:rPr lang="pt-PT" b="1" baseline="0" noProof="0" dirty="0" smtClean="0"/>
              <a:t>Branco, Fundo 1 </a:t>
            </a:r>
            <a:r>
              <a:rPr lang="pt-PT" baseline="0" noProof="0" dirty="0" smtClean="0"/>
              <a:t>(primeira linha, primeira opção do lado esquerdo).</a:t>
            </a:r>
          </a:p>
          <a:p>
            <a:pPr marL="228600" marR="0" lvl="1" indent="-228600" algn="l" defTabSz="914400" rtl="0" eaLnBrk="1" fontAlgn="auto" latinLnBrk="0" hangingPunct="1">
              <a:lnSpc>
                <a:spcPct val="100000"/>
              </a:lnSpc>
              <a:spcBef>
                <a:spcPts val="0"/>
              </a:spcBef>
              <a:spcAft>
                <a:spcPts val="0"/>
              </a:spcAft>
              <a:buClrTx/>
              <a:buSzTx/>
              <a:buFont typeface="+mj-lt"/>
              <a:buAutoNum type="arabicPeriod" startAt="8"/>
              <a:tabLst/>
              <a:defRPr lang="pt-PT"/>
            </a:pPr>
            <a:r>
              <a:rPr lang="pt-PT" baseline="0" noProof="0" dirty="0" smtClean="0"/>
              <a:t>No diapositivo, clique com o botão direito do rato no grupo de objetos e clique em </a:t>
            </a:r>
            <a:r>
              <a:rPr lang="pt-PT" b="1" baseline="0" noProof="0" dirty="0" smtClean="0"/>
              <a:t>Cortar</a:t>
            </a:r>
            <a:r>
              <a:rPr lang="pt-PT" baseline="0" noProof="0" dirty="0" smtClean="0"/>
              <a:t>. No separador </a:t>
            </a:r>
            <a:r>
              <a:rPr lang="pt-PT" b="1" baseline="0" noProof="0" dirty="0" smtClean="0"/>
              <a:t>Base</a:t>
            </a:r>
            <a:r>
              <a:rPr lang="pt-PT" baseline="0" noProof="0" dirty="0" smtClean="0"/>
              <a:t>, no grupo </a:t>
            </a:r>
            <a:r>
              <a:rPr lang="pt-PT" b="1" baseline="0" noProof="0" dirty="0" smtClean="0"/>
              <a:t>Área de Transferência</a:t>
            </a:r>
            <a:r>
              <a:rPr lang="pt-PT" baseline="0" noProof="0" dirty="0" smtClean="0"/>
              <a:t>, clique na seta em </a:t>
            </a:r>
            <a:r>
              <a:rPr lang="pt-PT" b="1" baseline="0" noProof="0" dirty="0" smtClean="0"/>
              <a:t>Colar</a:t>
            </a:r>
            <a:r>
              <a:rPr lang="pt-PT" b="0" baseline="0" noProof="0" dirty="0" smtClean="0"/>
              <a:t>,</a:t>
            </a:r>
            <a:r>
              <a:rPr lang="pt-PT" baseline="0" noProof="0" dirty="0" smtClean="0"/>
              <a:t> e, em seguida, clique em </a:t>
            </a:r>
            <a:r>
              <a:rPr lang="pt-PT" b="1" baseline="0" noProof="0" dirty="0" smtClean="0"/>
              <a:t>Colar</a:t>
            </a:r>
            <a:r>
              <a:rPr lang="pt-PT" baseline="0" noProof="0" dirty="0" smtClean="0"/>
              <a:t> </a:t>
            </a:r>
            <a:r>
              <a:rPr lang="pt-PT" b="1" baseline="0" noProof="0" dirty="0" smtClean="0"/>
              <a:t>Especial</a:t>
            </a:r>
            <a:r>
              <a:rPr lang="pt-PT" baseline="0" noProof="0" dirty="0" smtClean="0"/>
              <a:t>. Na caixa de diálogo </a:t>
            </a:r>
            <a:r>
              <a:rPr lang="pt-PT" b="1" baseline="0" noProof="0" dirty="0" smtClean="0"/>
              <a:t>Colar</a:t>
            </a:r>
            <a:r>
              <a:rPr lang="pt-PT" baseline="0" noProof="0" dirty="0" smtClean="0"/>
              <a:t> </a:t>
            </a:r>
            <a:r>
              <a:rPr lang="pt-PT" b="1" baseline="0" noProof="0" dirty="0" smtClean="0"/>
              <a:t>especial</a:t>
            </a:r>
            <a:r>
              <a:rPr lang="pt-PT" baseline="0" noProof="0" dirty="0" smtClean="0"/>
              <a:t>, selecione </a:t>
            </a:r>
            <a:r>
              <a:rPr lang="pt-PT" b="1" baseline="0" noProof="0" dirty="0" smtClean="0"/>
              <a:t>Colar</a:t>
            </a:r>
            <a:r>
              <a:rPr lang="pt-PT" baseline="0" noProof="0" dirty="0" smtClean="0"/>
              <a:t> e, em </a:t>
            </a:r>
            <a:r>
              <a:rPr lang="pt-PT" b="1" baseline="0" noProof="0" dirty="0" smtClean="0"/>
              <a:t>Como</a:t>
            </a:r>
            <a:r>
              <a:rPr lang="pt-PT" baseline="0" noProof="0" dirty="0" smtClean="0"/>
              <a:t>, selecione </a:t>
            </a:r>
            <a:r>
              <a:rPr lang="pt-PT" b="1" baseline="0" noProof="0" dirty="0" smtClean="0"/>
              <a:t>Imagem (PNG)</a:t>
            </a:r>
            <a:r>
              <a:rPr lang="pt-PT" baseline="0" noProof="0" dirty="0" smtClean="0"/>
              <a:t>.</a:t>
            </a:r>
          </a:p>
          <a:p>
            <a:pPr marL="228600" marR="0" lvl="1" indent="-228600" algn="l" defTabSz="914400" rtl="0" eaLnBrk="1" fontAlgn="auto" latinLnBrk="0" hangingPunct="1">
              <a:lnSpc>
                <a:spcPct val="100000"/>
              </a:lnSpc>
              <a:spcBef>
                <a:spcPts val="0"/>
              </a:spcBef>
              <a:spcAft>
                <a:spcPts val="0"/>
              </a:spcAft>
              <a:buClrTx/>
              <a:buSzTx/>
              <a:buFont typeface="+mj-lt"/>
              <a:buAutoNum type="arabicPeriod" startAt="8"/>
              <a:tabLst/>
              <a:defRPr lang="pt-PT"/>
            </a:pPr>
            <a:r>
              <a:rPr lang="pt-PT" baseline="0" noProof="0" dirty="0" smtClean="0"/>
              <a:t>No diapositivo, selecione o novo floco de neve. Em </a:t>
            </a:r>
            <a:r>
              <a:rPr lang="pt-PT" b="1" baseline="0" noProof="0" dirty="0" smtClean="0"/>
              <a:t>Ferramentas de Imagem</a:t>
            </a:r>
            <a:r>
              <a:rPr lang="pt-PT" baseline="0" noProof="0" dirty="0" smtClean="0"/>
              <a:t>, no separador </a:t>
            </a:r>
            <a:r>
              <a:rPr lang="pt-PT" b="1" baseline="0" noProof="0" dirty="0" smtClean="0"/>
              <a:t>Formatar</a:t>
            </a:r>
            <a:r>
              <a:rPr lang="pt-PT" baseline="0" noProof="0" dirty="0" smtClean="0"/>
              <a:t>, no canto inferior direito do grupo </a:t>
            </a:r>
            <a:r>
              <a:rPr lang="pt-PT" b="1" baseline="0" noProof="0" dirty="0" smtClean="0"/>
              <a:t>Tamanho</a:t>
            </a:r>
            <a:r>
              <a:rPr lang="pt-PT" baseline="0" noProof="0" dirty="0" smtClean="0"/>
              <a:t>, clique no iniciador de caixa de diálogo </a:t>
            </a:r>
            <a:r>
              <a:rPr lang="pt-PT" b="1" baseline="0" noProof="0" dirty="0" smtClean="0"/>
              <a:t>Tamanho e Posição</a:t>
            </a:r>
            <a:r>
              <a:rPr lang="pt-PT" baseline="0" noProof="0" dirty="0" smtClean="0"/>
              <a:t>. Na caixa de diálogo </a:t>
            </a:r>
            <a:r>
              <a:rPr lang="pt-PT" b="1" baseline="0" noProof="0" dirty="0" smtClean="0"/>
              <a:t>Formatar imagem </a:t>
            </a:r>
            <a:r>
              <a:rPr lang="pt-PT" baseline="0" noProof="0" dirty="0" smtClean="0"/>
              <a:t>, no separador </a:t>
            </a:r>
            <a:r>
              <a:rPr lang="pt-PT" b="1" baseline="0" noProof="0" dirty="0" smtClean="0"/>
              <a:t>Tamanho</a:t>
            </a:r>
            <a:r>
              <a:rPr lang="pt-PT" baseline="0" noProof="0" dirty="0" smtClean="0"/>
              <a:t>, em </a:t>
            </a:r>
            <a:r>
              <a:rPr lang="pt-PT" b="1" baseline="0" noProof="0" dirty="0" smtClean="0"/>
              <a:t>Tamanho e rotação</a:t>
            </a:r>
            <a:r>
              <a:rPr lang="pt-PT" b="0" baseline="0" noProof="0" dirty="0" smtClean="0"/>
              <a:t>, </a:t>
            </a:r>
            <a:r>
              <a:rPr lang="pt-PT" baseline="0" noProof="0" dirty="0" smtClean="0"/>
              <a:t>faça o seguinte:</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lang="pt-PT"/>
            </a:pPr>
            <a:r>
              <a:rPr lang="pt-PT" sz="1200" i="0" baseline="0" noProof="0" dirty="0" smtClean="0"/>
              <a:t>Na caixa </a:t>
            </a:r>
            <a:r>
              <a:rPr lang="pt-PT" sz="1200" b="1" i="0" baseline="0" noProof="0" dirty="0" smtClean="0"/>
              <a:t>Altura</a:t>
            </a:r>
            <a:r>
              <a:rPr lang="pt-PT" sz="1200" i="0" baseline="0" noProof="0" dirty="0" smtClean="0"/>
              <a:t>, introduza </a:t>
            </a:r>
            <a:r>
              <a:rPr lang="pt-PT" sz="1200" b="1" i="0" baseline="0" noProof="0" dirty="0" smtClean="0"/>
              <a:t>1”</a:t>
            </a:r>
            <a:r>
              <a:rPr lang="pt-PT" sz="1200" i="0" baseline="0" noProof="0" dirty="0" smtClean="0"/>
              <a:t>.</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lang="pt-PT"/>
            </a:pPr>
            <a:r>
              <a:rPr lang="pt-PT" sz="1200" i="0" baseline="0" noProof="0" dirty="0" smtClean="0"/>
              <a:t>Na caixa </a:t>
            </a:r>
            <a:r>
              <a:rPr lang="pt-PT" sz="1200" b="1" i="0" baseline="0" noProof="0" dirty="0" smtClean="0"/>
              <a:t>Largura</a:t>
            </a:r>
            <a:r>
              <a:rPr lang="pt-PT" sz="1200" i="0" baseline="0" noProof="0" dirty="0" smtClean="0"/>
              <a:t>, introduza </a:t>
            </a:r>
            <a:r>
              <a:rPr lang="pt-PT" sz="1200" b="1" i="0" baseline="0" noProof="0" dirty="0" smtClean="0"/>
              <a:t>0.87”</a:t>
            </a:r>
            <a:r>
              <a:rPr lang="pt-PT" sz="1200" i="0" baseline="0" noProof="0" dirty="0" smtClean="0"/>
              <a:t>.</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lang="pt-PT"/>
            </a:pPr>
            <a:r>
              <a:rPr lang="pt-PT" sz="1200" i="0" baseline="0" noProof="0" dirty="0" smtClean="0"/>
              <a:t>Na caixa </a:t>
            </a:r>
            <a:r>
              <a:rPr lang="pt-PT" sz="1200" b="1" i="0" baseline="0" noProof="0" dirty="0" smtClean="0"/>
              <a:t>Rotação</a:t>
            </a:r>
            <a:r>
              <a:rPr lang="pt-PT" sz="1200" i="0" baseline="0" noProof="0" dirty="0" smtClean="0"/>
              <a:t>, introduza </a:t>
            </a:r>
            <a:r>
              <a:rPr lang="pt-PT" sz="1200" b="1" i="0" baseline="0" noProof="0" dirty="0" smtClean="0"/>
              <a:t>20</a:t>
            </a:r>
            <a:r>
              <a:rPr lang="pt-PT" sz="1200" b="1" i="0" baseline="0" noProof="0" dirty="0" smtClean="0">
                <a:latin typeface="Arial"/>
                <a:cs typeface="Arial"/>
              </a:rPr>
              <a:t>°.</a:t>
            </a:r>
            <a:endParaRPr lang="pt-PT" baseline="0" noProof="0" dirty="0" smtClean="0"/>
          </a:p>
          <a:p>
            <a:pPr marL="228600" indent="-228600">
              <a:buFont typeface="+mj-lt"/>
              <a:buAutoNum type="arabicPeriod" startAt="12"/>
            </a:pPr>
            <a:r>
              <a:rPr lang="pt-PT" baseline="0" noProof="0" dirty="0" smtClean="0"/>
              <a:t>Arraste o floco de neve para o canto superior esquerdo da imagem.</a:t>
            </a:r>
          </a:p>
          <a:p>
            <a:pPr marL="228600" indent="-228600">
              <a:buFont typeface="+mj-lt"/>
              <a:buAutoNum type="arabicPeriod" startAt="12"/>
            </a:pPr>
            <a:endParaRPr lang="pt-PT" noProof="0" dirty="0" smtClean="0"/>
          </a:p>
          <a:p>
            <a:pPr marL="228600" indent="-228600">
              <a:buFont typeface="+mj-lt"/>
              <a:buAutoNum type="arabicPeriod" startAt="12"/>
            </a:pPr>
            <a:endParaRPr lang="pt-PT" noProof="0" dirty="0" smtClean="0"/>
          </a:p>
          <a:p>
            <a:pPr marL="228600" indent="-228600">
              <a:buFont typeface="+mj-lt"/>
              <a:buNone/>
            </a:pPr>
            <a:r>
              <a:rPr lang="pt-PT" noProof="0" dirty="0" smtClean="0"/>
              <a:t>Para reproduzir o segundo efeito de floco de neve neste diapositivo</a:t>
            </a:r>
            <a:r>
              <a:rPr lang="pt-PT" baseline="0" noProof="0" dirty="0" smtClean="0"/>
              <a:t>, faça o seguinte:</a:t>
            </a:r>
            <a:endParaRPr lang="pt-PT" noProof="0" dirty="0" smtClean="0"/>
          </a:p>
          <a:p>
            <a:pPr marL="228600" indent="-228600">
              <a:buFont typeface="+mj-lt"/>
              <a:buAutoNum type="arabicPeriod"/>
            </a:pPr>
            <a:r>
              <a:rPr lang="pt-PT" noProof="0" dirty="0" smtClean="0"/>
              <a:t>No diapositivo, selecione o floco de neve</a:t>
            </a:r>
            <a:r>
              <a:rPr lang="pt-PT" baseline="0" noProof="0" dirty="0" smtClean="0"/>
              <a:t>. </a:t>
            </a:r>
            <a:r>
              <a:rPr lang="pt-PT" sz="1200" kern="1200" noProof="0" dirty="0" smtClean="0">
                <a:solidFill>
                  <a:schemeClr val="tx1"/>
                </a:solidFill>
                <a:effectLst/>
                <a:latin typeface="+mn-lt"/>
                <a:ea typeface="+mn-ea"/>
                <a:cs typeface="+mn-cs"/>
              </a:rPr>
              <a:t>No separador </a:t>
            </a:r>
            <a:r>
              <a:rPr lang="pt-PT" sz="1200" b="1" kern="1200" noProof="0" dirty="0" smtClean="0">
                <a:solidFill>
                  <a:schemeClr val="tx1"/>
                </a:solidFill>
                <a:effectLst/>
                <a:latin typeface="+mn-lt"/>
                <a:ea typeface="+mn-ea"/>
                <a:cs typeface="+mn-cs"/>
              </a:rPr>
              <a:t>Base</a:t>
            </a:r>
            <a:r>
              <a:rPr lang="pt-PT" sz="1200" kern="1200" noProof="0" dirty="0" smtClean="0">
                <a:solidFill>
                  <a:schemeClr val="tx1"/>
                </a:solidFill>
                <a:effectLst/>
                <a:latin typeface="+mn-lt"/>
                <a:ea typeface="+mn-ea"/>
                <a:cs typeface="+mn-cs"/>
              </a:rPr>
              <a:t> , no grupo </a:t>
            </a:r>
            <a:r>
              <a:rPr lang="pt-PT" sz="1200" b="1" kern="1200" noProof="0" dirty="0" smtClean="0">
                <a:solidFill>
                  <a:schemeClr val="tx1"/>
                </a:solidFill>
                <a:effectLst/>
                <a:latin typeface="+mn-lt"/>
                <a:ea typeface="+mn-ea"/>
                <a:cs typeface="+mn-cs"/>
              </a:rPr>
              <a:t>Área de Transferência</a:t>
            </a:r>
            <a:r>
              <a:rPr lang="pt-PT" sz="1200" kern="1200" noProof="0" dirty="0" smtClean="0">
                <a:solidFill>
                  <a:schemeClr val="tx1"/>
                </a:solidFill>
                <a:effectLst/>
                <a:latin typeface="+mn-lt"/>
                <a:ea typeface="+mn-ea"/>
                <a:cs typeface="+mn-cs"/>
              </a:rPr>
              <a:t>, clique na seta à direita de </a:t>
            </a:r>
            <a:r>
              <a:rPr lang="pt-PT" sz="1200" b="1" kern="1200" noProof="0" dirty="0" smtClean="0">
                <a:solidFill>
                  <a:schemeClr val="tx1"/>
                </a:solidFill>
                <a:effectLst/>
                <a:latin typeface="+mn-lt"/>
                <a:ea typeface="+mn-ea"/>
                <a:cs typeface="+mn-cs"/>
              </a:rPr>
              <a:t>Copiar</a:t>
            </a:r>
            <a:r>
              <a:rPr lang="pt-PT" sz="1200" kern="1200" noProof="0" dirty="0" smtClean="0">
                <a:solidFill>
                  <a:schemeClr val="tx1"/>
                </a:solidFill>
                <a:effectLst/>
                <a:latin typeface="+mn-lt"/>
                <a:ea typeface="+mn-ea"/>
                <a:cs typeface="+mn-cs"/>
              </a:rPr>
              <a:t> e, em seguida, clique em </a:t>
            </a:r>
            <a:r>
              <a:rPr lang="pt-PT" sz="1200" b="1" kern="1200" noProof="0" dirty="0" smtClean="0">
                <a:solidFill>
                  <a:schemeClr val="tx1"/>
                </a:solidFill>
                <a:effectLst/>
                <a:latin typeface="+mn-lt"/>
                <a:ea typeface="+mn-ea"/>
                <a:cs typeface="+mn-cs"/>
              </a:rPr>
              <a:t>Duplicar</a:t>
            </a:r>
            <a:r>
              <a:rPr lang="pt-PT" sz="1200" kern="1200" noProof="0" dirty="0" smtClean="0">
                <a:solidFill>
                  <a:schemeClr val="tx1"/>
                </a:solidFill>
                <a:effectLst/>
                <a:latin typeface="+mn-lt"/>
                <a:ea typeface="+mn-ea"/>
                <a:cs typeface="+mn-cs"/>
              </a:rPr>
              <a:t>.</a:t>
            </a:r>
            <a:endParaRPr lang="pt-PT" baseline="0" noProof="0" dirty="0" smtClean="0"/>
          </a:p>
          <a:p>
            <a:pPr marL="228600" indent="-228600">
              <a:buFont typeface="+mj-lt"/>
              <a:buAutoNum type="arabicPeriod"/>
            </a:pPr>
            <a:r>
              <a:rPr lang="pt-PT" baseline="0" noProof="0" dirty="0" smtClean="0"/>
              <a:t>Selecione o segundo floco de neve. Em </a:t>
            </a:r>
            <a:r>
              <a:rPr lang="pt-PT" b="1" baseline="0" noProof="0" dirty="0" smtClean="0"/>
              <a:t>Ferramentas de Imagem</a:t>
            </a:r>
            <a:r>
              <a:rPr lang="pt-PT" baseline="0" noProof="0" dirty="0" smtClean="0"/>
              <a:t>, no separador </a:t>
            </a:r>
            <a:r>
              <a:rPr lang="pt-PT" b="1" baseline="0" noProof="0" dirty="0" smtClean="0"/>
              <a:t>Formatar</a:t>
            </a:r>
            <a:r>
              <a:rPr lang="pt-PT" baseline="0" noProof="0" dirty="0" smtClean="0"/>
              <a:t>, no canto inferior direito do grupo </a:t>
            </a:r>
            <a:r>
              <a:rPr lang="pt-PT" b="1" baseline="0" noProof="0" dirty="0" smtClean="0"/>
              <a:t>Tamanho</a:t>
            </a:r>
            <a:r>
              <a:rPr lang="pt-PT" baseline="0" noProof="0" dirty="0" smtClean="0"/>
              <a:t>, clique no iniciador de caixa de diálogo </a:t>
            </a:r>
            <a:r>
              <a:rPr lang="pt-PT" b="1" baseline="0" noProof="0" dirty="0" smtClean="0"/>
              <a:t>Tamanho e Posição</a:t>
            </a:r>
            <a:r>
              <a:rPr lang="pt-PT" baseline="0" noProof="0" dirty="0" smtClean="0"/>
              <a:t>. Na caixa de diálogo </a:t>
            </a:r>
            <a:r>
              <a:rPr lang="pt-PT" b="1" baseline="0" noProof="0" dirty="0" smtClean="0"/>
              <a:t>Formatar imagem</a:t>
            </a:r>
            <a:r>
              <a:rPr lang="pt-PT" baseline="0" noProof="0" dirty="0" smtClean="0"/>
              <a:t>, no separador </a:t>
            </a:r>
            <a:r>
              <a:rPr lang="pt-PT" b="1" baseline="0" noProof="0" dirty="0" smtClean="0"/>
              <a:t>Tamanho</a:t>
            </a:r>
            <a:r>
              <a:rPr lang="pt-PT" baseline="0" noProof="0" dirty="0" smtClean="0"/>
              <a:t>, em </a:t>
            </a:r>
            <a:r>
              <a:rPr lang="pt-PT" b="1" baseline="0" noProof="0" dirty="0" smtClean="0"/>
              <a:t>Tamanho e rotação </a:t>
            </a:r>
            <a:r>
              <a:rPr lang="pt-PT" baseline="0" noProof="0" dirty="0" smtClean="0"/>
              <a:t>faça o seguinte:</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lang="pt-PT"/>
            </a:pPr>
            <a:r>
              <a:rPr lang="pt-PT" sz="1200" i="0" baseline="0" noProof="0" dirty="0" smtClean="0"/>
              <a:t>Na caixa </a:t>
            </a:r>
            <a:r>
              <a:rPr lang="pt-PT" sz="1200" b="1" i="0" baseline="0" noProof="0" dirty="0" smtClean="0"/>
              <a:t>Altura</a:t>
            </a:r>
            <a:r>
              <a:rPr lang="pt-PT" sz="1200" i="0" baseline="0" noProof="0" dirty="0" smtClean="0"/>
              <a:t>, introduza </a:t>
            </a:r>
            <a:r>
              <a:rPr lang="pt-PT" sz="1200" b="1" i="0" baseline="0" noProof="0" dirty="0" smtClean="0"/>
              <a:t>0.42”</a:t>
            </a:r>
            <a:r>
              <a:rPr lang="pt-PT" sz="1200" i="0" baseline="0" noProof="0" dirty="0" smtClean="0"/>
              <a:t>.</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lang="pt-PT"/>
            </a:pPr>
            <a:r>
              <a:rPr lang="pt-PT" sz="1200" i="0" baseline="0" noProof="0" dirty="0" smtClean="0"/>
              <a:t>Na caixa </a:t>
            </a:r>
            <a:r>
              <a:rPr lang="pt-PT" sz="1200" b="1" i="0" baseline="0" noProof="0" dirty="0" smtClean="0"/>
              <a:t>Largura</a:t>
            </a:r>
            <a:r>
              <a:rPr lang="pt-PT" sz="1200" i="0" baseline="0" noProof="0" dirty="0" smtClean="0"/>
              <a:t>, introduza </a:t>
            </a:r>
            <a:r>
              <a:rPr lang="pt-PT" sz="1200" b="1" i="0" baseline="0" noProof="0" dirty="0" smtClean="0"/>
              <a:t>0.36”</a:t>
            </a:r>
            <a:r>
              <a:rPr lang="pt-PT" sz="1200" i="0" baseline="0" noProof="0" dirty="0" smtClean="0"/>
              <a:t>.</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lang="pt-PT"/>
            </a:pPr>
            <a:r>
              <a:rPr lang="pt-PT" sz="1200" i="0" baseline="0" noProof="0" dirty="0" smtClean="0"/>
              <a:t>Na caixa </a:t>
            </a:r>
            <a:r>
              <a:rPr lang="pt-PT" sz="1200" b="1" i="0" baseline="0" noProof="0" dirty="0" smtClean="0"/>
              <a:t>Rotação</a:t>
            </a:r>
            <a:r>
              <a:rPr lang="pt-PT" sz="1200" i="0" baseline="0" noProof="0" dirty="0" smtClean="0"/>
              <a:t>, introduza </a:t>
            </a:r>
            <a:r>
              <a:rPr lang="pt-PT" sz="1200" b="1" i="0" baseline="0" noProof="0" dirty="0" smtClean="0"/>
              <a:t>20</a:t>
            </a:r>
            <a:r>
              <a:rPr lang="pt-PT" sz="1200" b="1" i="0" baseline="0" noProof="0" dirty="0" smtClean="0">
                <a:latin typeface="Arial"/>
                <a:cs typeface="Arial"/>
              </a:rPr>
              <a:t>°</a:t>
            </a:r>
            <a:r>
              <a:rPr lang="pt-PT" sz="1200" b="0" i="0" baseline="0" noProof="0" dirty="0" smtClean="0">
                <a:latin typeface="Arial"/>
                <a:cs typeface="Arial"/>
              </a:rPr>
              <a:t>.</a:t>
            </a:r>
            <a:endParaRPr lang="pt-PT" sz="1200" b="0" i="0" baseline="0" noProof="0" dirty="0" smtClean="0"/>
          </a:p>
          <a:p>
            <a:pPr marL="228600" indent="-228600">
              <a:buFont typeface="+mj-lt"/>
              <a:buAutoNum type="arabicPeriod"/>
            </a:pPr>
            <a:r>
              <a:rPr lang="pt-PT" baseline="0" noProof="0" dirty="0" smtClean="0"/>
              <a:t>Arraste o segundo floco de neve para fora da extremidade esquerda do diapositivo. </a:t>
            </a:r>
            <a:endParaRPr lang="pt-PT" i="1" baseline="0" noProof="0" dirty="0" smtClean="0"/>
          </a:p>
          <a:p>
            <a:pPr marL="228600" indent="-228600">
              <a:buFont typeface="+mj-lt"/>
              <a:buAutoNum type="arabicPeriod"/>
            </a:pPr>
            <a:endParaRPr lang="pt-PT" noProof="0" dirty="0" smtClean="0"/>
          </a:p>
          <a:p>
            <a:pPr marL="228600" indent="-228600">
              <a:buFont typeface="+mj-lt"/>
              <a:buAutoNum type="arabicPeriod"/>
            </a:pPr>
            <a:endParaRPr lang="pt-PT" noProof="0" dirty="0" smtClean="0"/>
          </a:p>
          <a:p>
            <a:pPr marL="228600" indent="-228600">
              <a:buFont typeface="+mj-lt"/>
              <a:buNone/>
            </a:pPr>
            <a:r>
              <a:rPr lang="pt-PT" noProof="0" dirty="0" smtClean="0"/>
              <a:t>Para reproduzir o terceiro efeito de floco de neve neste diapositivo, faça o seguinte:</a:t>
            </a:r>
          </a:p>
          <a:p>
            <a:pPr marL="228600" indent="-228600">
              <a:buFont typeface="+mj-lt"/>
              <a:buAutoNum type="arabicPeriod"/>
            </a:pPr>
            <a:r>
              <a:rPr lang="pt-PT" noProof="0" dirty="0" smtClean="0"/>
              <a:t>Selecione a segunda imagem de </a:t>
            </a:r>
            <a:r>
              <a:rPr lang="pt-PT" baseline="0" noProof="0" dirty="0" smtClean="0"/>
              <a:t> </a:t>
            </a:r>
            <a:r>
              <a:rPr lang="pt-PT" noProof="0" dirty="0" smtClean="0"/>
              <a:t>floco de neve </a:t>
            </a:r>
            <a:r>
              <a:rPr lang="pt-PT" baseline="0" noProof="0" dirty="0" smtClean="0"/>
              <a:t>no diapositivo. </a:t>
            </a:r>
            <a:r>
              <a:rPr lang="pt-PT" sz="1200" kern="1200" noProof="0" dirty="0" smtClean="0">
                <a:solidFill>
                  <a:schemeClr val="tx1"/>
                </a:solidFill>
                <a:effectLst/>
                <a:latin typeface="+mn-lt"/>
                <a:ea typeface="+mn-ea"/>
                <a:cs typeface="+mn-cs"/>
              </a:rPr>
              <a:t>No separador </a:t>
            </a:r>
            <a:r>
              <a:rPr lang="pt-PT" sz="1200" b="1" kern="1200" noProof="0" dirty="0" smtClean="0">
                <a:solidFill>
                  <a:schemeClr val="tx1"/>
                </a:solidFill>
                <a:effectLst/>
                <a:latin typeface="+mn-lt"/>
                <a:ea typeface="+mn-ea"/>
                <a:cs typeface="+mn-cs"/>
              </a:rPr>
              <a:t>Base</a:t>
            </a:r>
            <a:r>
              <a:rPr lang="pt-PT" sz="1200" kern="1200" noProof="0" dirty="0" smtClean="0">
                <a:solidFill>
                  <a:schemeClr val="tx1"/>
                </a:solidFill>
                <a:effectLst/>
                <a:latin typeface="+mn-lt"/>
                <a:ea typeface="+mn-ea"/>
                <a:cs typeface="+mn-cs"/>
              </a:rPr>
              <a:t> , no grupo </a:t>
            </a:r>
            <a:r>
              <a:rPr lang="pt-PT" sz="1200" b="1" kern="1200" noProof="0" dirty="0" smtClean="0">
                <a:solidFill>
                  <a:schemeClr val="tx1"/>
                </a:solidFill>
                <a:effectLst/>
                <a:latin typeface="+mn-lt"/>
                <a:ea typeface="+mn-ea"/>
                <a:cs typeface="+mn-cs"/>
              </a:rPr>
              <a:t>Área de Transferência</a:t>
            </a:r>
            <a:r>
              <a:rPr lang="pt-PT" sz="1200" kern="1200" noProof="0" dirty="0" smtClean="0">
                <a:solidFill>
                  <a:schemeClr val="tx1"/>
                </a:solidFill>
                <a:effectLst/>
                <a:latin typeface="+mn-lt"/>
                <a:ea typeface="+mn-ea"/>
                <a:cs typeface="+mn-cs"/>
              </a:rPr>
              <a:t>, clique na seta à direita de </a:t>
            </a:r>
            <a:r>
              <a:rPr lang="pt-PT" sz="1200" b="1" kern="1200" noProof="0" dirty="0" smtClean="0">
                <a:solidFill>
                  <a:schemeClr val="tx1"/>
                </a:solidFill>
                <a:effectLst/>
                <a:latin typeface="+mn-lt"/>
                <a:ea typeface="+mn-ea"/>
                <a:cs typeface="+mn-cs"/>
              </a:rPr>
              <a:t>Copiar</a:t>
            </a:r>
            <a:r>
              <a:rPr lang="pt-PT" sz="1200" kern="1200" noProof="0" dirty="0" smtClean="0">
                <a:solidFill>
                  <a:schemeClr val="tx1"/>
                </a:solidFill>
                <a:effectLst/>
                <a:latin typeface="+mn-lt"/>
                <a:ea typeface="+mn-ea"/>
                <a:cs typeface="+mn-cs"/>
              </a:rPr>
              <a:t> e, em seguida, clique em </a:t>
            </a:r>
            <a:r>
              <a:rPr lang="pt-PT" sz="1200" b="1" kern="1200" noProof="0" dirty="0" smtClean="0">
                <a:solidFill>
                  <a:schemeClr val="tx1"/>
                </a:solidFill>
                <a:effectLst/>
                <a:latin typeface="+mn-lt"/>
                <a:ea typeface="+mn-ea"/>
                <a:cs typeface="+mn-cs"/>
              </a:rPr>
              <a:t>Duplicar</a:t>
            </a:r>
            <a:r>
              <a:rPr lang="pt-PT" sz="1200" kern="1200" noProof="0" dirty="0" smtClean="0">
                <a:solidFill>
                  <a:schemeClr val="tx1"/>
                </a:solidFill>
                <a:effectLst/>
                <a:latin typeface="+mn-lt"/>
                <a:ea typeface="+mn-ea"/>
                <a:cs typeface="+mn-cs"/>
              </a:rPr>
              <a:t>.</a:t>
            </a:r>
            <a:endParaRPr lang="pt-PT" baseline="0" noProof="0" dirty="0" smtClean="0"/>
          </a:p>
          <a:p>
            <a:pPr marL="228600" indent="-228600">
              <a:buFont typeface="+mj-lt"/>
              <a:buAutoNum type="arabicPeriod"/>
            </a:pPr>
            <a:r>
              <a:rPr lang="pt-PT" baseline="0" noProof="0" dirty="0" smtClean="0"/>
              <a:t>Selecione o terceiro floco de neve. Em </a:t>
            </a:r>
            <a:r>
              <a:rPr lang="pt-PT" b="1" baseline="0" noProof="0" dirty="0" smtClean="0"/>
              <a:t>Ferramentas de Imagem</a:t>
            </a:r>
            <a:r>
              <a:rPr lang="pt-PT" baseline="0" noProof="0" dirty="0" smtClean="0"/>
              <a:t>, no separador </a:t>
            </a:r>
            <a:r>
              <a:rPr lang="pt-PT" b="1" baseline="0" noProof="0" dirty="0" smtClean="0"/>
              <a:t>Formatar</a:t>
            </a:r>
            <a:r>
              <a:rPr lang="pt-PT" baseline="0" noProof="0" dirty="0" smtClean="0"/>
              <a:t>, no canto inferior direito do grupo </a:t>
            </a:r>
            <a:r>
              <a:rPr lang="pt-PT" b="1" baseline="0" noProof="0" dirty="0" smtClean="0"/>
              <a:t>Tamanho</a:t>
            </a:r>
            <a:r>
              <a:rPr lang="pt-PT" baseline="0" noProof="0" dirty="0" smtClean="0"/>
              <a:t>, clique no iniciador de caixa de diálogo </a:t>
            </a:r>
            <a:r>
              <a:rPr lang="pt-PT" b="1" baseline="0" noProof="0" dirty="0" smtClean="0"/>
              <a:t>Tamanho e Posição</a:t>
            </a:r>
            <a:r>
              <a:rPr lang="pt-PT" baseline="0" noProof="0" dirty="0" smtClean="0"/>
              <a:t>. Na caixa de diálogo </a:t>
            </a:r>
            <a:r>
              <a:rPr lang="pt-PT" b="1" baseline="0" noProof="0" dirty="0" smtClean="0"/>
              <a:t>Formatar Imagem</a:t>
            </a:r>
            <a:r>
              <a:rPr lang="pt-PT" baseline="0" noProof="0" dirty="0" smtClean="0"/>
              <a:t>, no separador </a:t>
            </a:r>
            <a:r>
              <a:rPr lang="pt-PT" b="1" baseline="0" noProof="0" dirty="0" smtClean="0"/>
              <a:t>Tamanho</a:t>
            </a:r>
            <a:r>
              <a:rPr lang="pt-PT" baseline="0" noProof="0" dirty="0" smtClean="0"/>
              <a:t>, em </a:t>
            </a:r>
            <a:r>
              <a:rPr lang="pt-PT" b="1" baseline="0" noProof="0" dirty="0" smtClean="0"/>
              <a:t>Tamanho e rotação </a:t>
            </a:r>
            <a:r>
              <a:rPr lang="pt-PT" baseline="0" noProof="0" dirty="0" smtClean="0"/>
              <a:t>faça o seguinte:</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lang="pt-PT"/>
            </a:pPr>
            <a:r>
              <a:rPr lang="pt-PT" sz="1200" i="0" baseline="0" noProof="0" dirty="0" smtClean="0"/>
              <a:t>Na caixa </a:t>
            </a:r>
            <a:r>
              <a:rPr lang="pt-PT" sz="1200" b="1" i="0" baseline="0" noProof="0" dirty="0" smtClean="0"/>
              <a:t>Altura</a:t>
            </a:r>
            <a:r>
              <a:rPr lang="pt-PT" sz="1200" i="0" baseline="0" noProof="0" dirty="0" smtClean="0"/>
              <a:t>, introduza </a:t>
            </a:r>
            <a:r>
              <a:rPr lang="pt-PT" b="1" baseline="0" noProof="0" dirty="0" smtClean="0"/>
              <a:t>0.56”</a:t>
            </a:r>
            <a:r>
              <a:rPr lang="pt-PT" sz="1200" i="0" baseline="0" noProof="0" dirty="0" smtClean="0"/>
              <a:t>.</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lang="pt-PT"/>
            </a:pPr>
            <a:r>
              <a:rPr lang="pt-PT" sz="1200" i="0" baseline="0" noProof="0" dirty="0" smtClean="0"/>
              <a:t>Na caixa </a:t>
            </a:r>
            <a:r>
              <a:rPr lang="pt-PT" sz="1200" b="1" i="0" baseline="0" noProof="0" dirty="0" smtClean="0"/>
              <a:t>Largura</a:t>
            </a:r>
            <a:r>
              <a:rPr lang="pt-PT" sz="1200" i="0" baseline="0" noProof="0" dirty="0" smtClean="0"/>
              <a:t>, introduza </a:t>
            </a:r>
            <a:r>
              <a:rPr lang="pt-PT" sz="1200" b="1" i="0" baseline="0" noProof="0" dirty="0" smtClean="0"/>
              <a:t>0.48”</a:t>
            </a:r>
            <a:r>
              <a:rPr lang="pt-PT" sz="1200" i="0" baseline="0" noProof="0" dirty="0" smtClean="0"/>
              <a:t>.</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lang="pt-PT"/>
            </a:pPr>
            <a:r>
              <a:rPr lang="pt-PT" sz="1200" i="0" baseline="0" noProof="0" dirty="0" smtClean="0"/>
              <a:t>Na caixa </a:t>
            </a:r>
            <a:r>
              <a:rPr lang="pt-PT" sz="1200" b="1" i="0" baseline="0" noProof="0" dirty="0" smtClean="0"/>
              <a:t>Rotação</a:t>
            </a:r>
            <a:r>
              <a:rPr lang="pt-PT" sz="1200" i="0" baseline="0" noProof="0" dirty="0" smtClean="0"/>
              <a:t>, introduza </a:t>
            </a:r>
            <a:r>
              <a:rPr lang="pt-PT" sz="1200" b="1" i="0" baseline="0" noProof="0" dirty="0" smtClean="0"/>
              <a:t>20</a:t>
            </a:r>
            <a:r>
              <a:rPr lang="pt-PT" sz="1200" b="1" i="0" baseline="0" noProof="0" dirty="0" smtClean="0">
                <a:latin typeface="Arial"/>
                <a:cs typeface="Arial"/>
              </a:rPr>
              <a:t>°</a:t>
            </a:r>
            <a:r>
              <a:rPr lang="pt-PT" sz="1200" b="0" i="0" baseline="0" noProof="0" dirty="0" smtClean="0">
                <a:latin typeface="Arial"/>
                <a:cs typeface="Arial"/>
              </a:rPr>
              <a:t>.</a:t>
            </a:r>
            <a:endParaRPr lang="pt-PT" sz="1200" b="0" i="0" baseline="0" noProof="0" dirty="0" smtClean="0"/>
          </a:p>
          <a:p>
            <a:pPr marL="228600" indent="-228600">
              <a:buFont typeface="+mj-lt"/>
              <a:buAutoNum type="arabicPeriod"/>
            </a:pPr>
            <a:r>
              <a:rPr lang="pt-PT" baseline="0" noProof="0" dirty="0" smtClean="0"/>
              <a:t>Arraste o terceiro floco de neve para fora da extremidade esquerda do diapositivo, abaixo e ligeiramente para a esquerda do segundo floco de neve. </a:t>
            </a:r>
            <a:endParaRPr lang="pt-PT" i="1" baseline="0" noProof="0" dirty="0" smtClean="0"/>
          </a:p>
          <a:p>
            <a:pPr marL="228600" indent="-228600">
              <a:buFont typeface="+mj-lt"/>
              <a:buAutoNum type="arabicPeriod"/>
            </a:pPr>
            <a:endParaRPr lang="pt-PT" baseline="0" noProof="0" dirty="0" smtClean="0"/>
          </a:p>
          <a:p>
            <a:pPr marL="228600" indent="-228600">
              <a:buFont typeface="+mj-lt"/>
              <a:buAutoNum type="arabicPeriod"/>
            </a:pPr>
            <a:endParaRPr lang="pt-PT" baseline="0" noProof="0" dirty="0" smtClean="0"/>
          </a:p>
          <a:p>
            <a:pPr marL="228600" indent="-228600">
              <a:buFont typeface="+mj-lt"/>
              <a:buNone/>
            </a:pPr>
            <a:r>
              <a:rPr lang="pt-PT" baseline="0" noProof="0" dirty="0" smtClean="0"/>
              <a:t>Para reproduzir a caixa de texto com citação neste diapositivo, faça o seguinte:</a:t>
            </a:r>
          </a:p>
          <a:p>
            <a:pPr marL="228600" indent="-228600">
              <a:buFont typeface="+mj-lt"/>
              <a:buAutoNum type="arabicPeriod"/>
            </a:pPr>
            <a:r>
              <a:rPr lang="pt-PT" noProof="0" dirty="0" smtClean="0"/>
              <a:t>No</a:t>
            </a:r>
            <a:r>
              <a:rPr lang="pt-PT" baseline="0" noProof="0" dirty="0" smtClean="0"/>
              <a:t> separador </a:t>
            </a:r>
            <a:r>
              <a:rPr lang="pt-PT" b="1" baseline="0" noProof="0" dirty="0" smtClean="0"/>
              <a:t>Inserir</a:t>
            </a:r>
            <a:r>
              <a:rPr lang="pt-PT" baseline="0" noProof="0" dirty="0" smtClean="0"/>
              <a:t>, no grupo </a:t>
            </a:r>
            <a:r>
              <a:rPr lang="pt-PT" b="1" baseline="0" noProof="0" dirty="0" smtClean="0"/>
              <a:t>Texto</a:t>
            </a:r>
            <a:r>
              <a:rPr lang="pt-PT" baseline="0" noProof="0" dirty="0" smtClean="0"/>
              <a:t>, clique em </a:t>
            </a:r>
            <a:r>
              <a:rPr lang="pt-PT" b="1" baseline="0" noProof="0" dirty="0" smtClean="0"/>
              <a:t>Caixa de</a:t>
            </a:r>
            <a:r>
              <a:rPr lang="pt-PT" baseline="0" noProof="0" dirty="0" smtClean="0"/>
              <a:t> </a:t>
            </a:r>
            <a:r>
              <a:rPr lang="pt-PT" b="1" baseline="0" noProof="0" dirty="0" smtClean="0"/>
              <a:t>Texto</a:t>
            </a:r>
            <a:r>
              <a:rPr lang="pt-PT" baseline="0" noProof="0" dirty="0" smtClean="0"/>
              <a:t>. No diapositivo, arraste para desenhar uma caixa de texto. </a:t>
            </a:r>
          </a:p>
          <a:p>
            <a:pPr marL="228600" indent="-228600">
              <a:buFont typeface="+mj-lt"/>
              <a:buAutoNum type="arabicPeriod"/>
            </a:pPr>
            <a:r>
              <a:rPr lang="pt-PT" sz="1200" i="0" baseline="0" noProof="0" dirty="0" smtClean="0"/>
              <a:t>Introduza o texto para a citação na caixa de texto e selecione o texto. N</a:t>
            </a:r>
            <a:r>
              <a:rPr lang="pt-PT" sz="1200" i="0" noProof="0" dirty="0" smtClean="0"/>
              <a:t>o separador </a:t>
            </a:r>
            <a:r>
              <a:rPr lang="pt-PT" sz="1200" b="1" i="0" noProof="0" dirty="0" smtClean="0"/>
              <a:t>Base</a:t>
            </a:r>
            <a:r>
              <a:rPr lang="pt-PT" sz="1200" i="0" baseline="0" noProof="0" dirty="0" smtClean="0"/>
              <a:t>, no grupo </a:t>
            </a:r>
            <a:r>
              <a:rPr lang="pt-PT" sz="1200" b="1" i="0" baseline="0" noProof="0" dirty="0" smtClean="0"/>
              <a:t>Tipo de Letra</a:t>
            </a:r>
            <a:r>
              <a:rPr lang="pt-PT" sz="1200" i="0" baseline="0" noProof="0" dirty="0" smtClean="0"/>
              <a:t>, selecione </a:t>
            </a:r>
            <a:r>
              <a:rPr lang="pt-PT" b="1" baseline="0" noProof="0" dirty="0" smtClean="0"/>
              <a:t>Georgia</a:t>
            </a:r>
            <a:r>
              <a:rPr lang="pt-PT" sz="1200" b="1" baseline="0" noProof="0" dirty="0" smtClean="0"/>
              <a:t> </a:t>
            </a:r>
            <a:r>
              <a:rPr lang="pt-PT" sz="1200" i="0" baseline="0" noProof="0" dirty="0" smtClean="0"/>
              <a:t> na lista </a:t>
            </a:r>
            <a:r>
              <a:rPr lang="pt-PT" sz="1200" b="1" i="0" baseline="0" noProof="0" dirty="0" smtClean="0"/>
              <a:t>Tipo de Letra</a:t>
            </a:r>
            <a:r>
              <a:rPr lang="pt-PT" sz="1200" i="0" baseline="0" noProof="0" dirty="0" smtClean="0"/>
              <a:t>, selecione </a:t>
            </a:r>
            <a:r>
              <a:rPr lang="pt-PT" b="1" baseline="0" noProof="0" dirty="0" smtClean="0"/>
              <a:t>18</a:t>
            </a:r>
            <a:r>
              <a:rPr lang="pt-PT" sz="1200" i="0" baseline="0" noProof="0" dirty="0" smtClean="0"/>
              <a:t> na lista </a:t>
            </a:r>
            <a:r>
              <a:rPr lang="pt-PT" sz="1200" b="1" i="0" baseline="0" noProof="0" dirty="0" smtClean="0"/>
              <a:t>Tamanho do Tipo de Letra</a:t>
            </a:r>
            <a:r>
              <a:rPr lang="pt-PT" sz="1200" i="0" baseline="0" noProof="0" dirty="0" smtClean="0"/>
              <a:t>, clique em </a:t>
            </a:r>
            <a:r>
              <a:rPr lang="pt-PT" sz="1200" b="1" i="0" baseline="0" noProof="0" dirty="0" smtClean="0"/>
              <a:t>Itálico</a:t>
            </a:r>
            <a:r>
              <a:rPr lang="pt-PT" sz="1200" i="0" baseline="0" noProof="0" dirty="0" smtClean="0"/>
              <a:t>, clique na seta ao lado de </a:t>
            </a:r>
            <a:r>
              <a:rPr lang="pt-PT" sz="1200" b="1" i="0" baseline="0" noProof="0" dirty="0" smtClean="0"/>
              <a:t>Cor do Tipo de Letra</a:t>
            </a:r>
            <a:r>
              <a:rPr lang="pt-PT" sz="1200" i="0" baseline="0" noProof="0" dirty="0" smtClean="0"/>
              <a:t> e, em </a:t>
            </a:r>
            <a:r>
              <a:rPr lang="pt-PT" sz="1200" b="1" i="0" baseline="0" noProof="0" dirty="0" smtClean="0"/>
              <a:t>Cores do Tema</a:t>
            </a:r>
            <a:r>
              <a:rPr lang="pt-PT" sz="1200" i="0" baseline="0" noProof="0" dirty="0" smtClean="0"/>
              <a:t>, clique em </a:t>
            </a:r>
            <a:r>
              <a:rPr lang="pt-PT" sz="1200" b="1" i="0" baseline="0" noProof="0" dirty="0" smtClean="0"/>
              <a:t>Branco, Fundo 1</a:t>
            </a:r>
            <a:r>
              <a:rPr lang="pt-PT" sz="1200" i="0" baseline="0" noProof="0" dirty="0" smtClean="0"/>
              <a:t>. </a:t>
            </a:r>
            <a:endParaRPr lang="pt-PT" b="1" baseline="0" noProof="0" dirty="0" smtClean="0"/>
          </a:p>
          <a:p>
            <a:pPr marL="228600" indent="-228600">
              <a:buFont typeface="+mj-lt"/>
              <a:buAutoNum type="arabicPeriod"/>
            </a:pPr>
            <a:r>
              <a:rPr lang="pt-PT" baseline="0" noProof="0" dirty="0" smtClean="0"/>
              <a:t>Arraste a caixa de texto para a direita do primeiro floco de neve, próximo do canto superior esquerdo do diapositivo.</a:t>
            </a:r>
          </a:p>
          <a:p>
            <a:pPr marL="228600" indent="-228600">
              <a:buFont typeface="+mj-lt"/>
              <a:buAutoNum type="arabicPeriod"/>
            </a:pPr>
            <a:endParaRPr lang="pt-PT" baseline="0" noProof="0" dirty="0" smtClean="0"/>
          </a:p>
          <a:p>
            <a:pPr marL="228600" indent="-228600">
              <a:buFont typeface="+mj-lt"/>
              <a:buAutoNum type="arabicPeriod"/>
            </a:pPr>
            <a:endParaRPr lang="pt-PT" baseline="0" noProof="0" dirty="0" smtClean="0"/>
          </a:p>
          <a:p>
            <a:pPr marL="0" marR="0" indent="0" algn="l" defTabSz="914400" rtl="0" eaLnBrk="1" fontAlgn="auto" latinLnBrk="0" hangingPunct="1">
              <a:lnSpc>
                <a:spcPct val="100000"/>
              </a:lnSpc>
              <a:spcBef>
                <a:spcPts val="0"/>
              </a:spcBef>
              <a:spcAft>
                <a:spcPts val="0"/>
              </a:spcAft>
              <a:buClrTx/>
              <a:buSzTx/>
              <a:buFont typeface="+mj-lt"/>
              <a:buNone/>
              <a:tabLst/>
              <a:defRPr lang="pt-PT"/>
            </a:pPr>
            <a:r>
              <a:rPr lang="pt-PT" baseline="0" noProof="0" dirty="0" smtClean="0"/>
              <a:t>Para reproduzir a caixa de texto com a atribuição da citação neste diapositivo, faça o seguinte:</a:t>
            </a:r>
          </a:p>
          <a:p>
            <a:pPr marL="228600" indent="-228600">
              <a:buFont typeface="+mj-lt"/>
              <a:buAutoNum type="arabicPeriod"/>
            </a:pPr>
            <a:r>
              <a:rPr lang="pt-PT" noProof="0" dirty="0" smtClean="0"/>
              <a:t>No</a:t>
            </a:r>
            <a:r>
              <a:rPr lang="pt-PT" baseline="0" noProof="0" dirty="0" smtClean="0"/>
              <a:t> separador </a:t>
            </a:r>
            <a:r>
              <a:rPr lang="pt-PT" b="1" baseline="0" noProof="0" dirty="0" smtClean="0"/>
              <a:t>Inserir</a:t>
            </a:r>
            <a:r>
              <a:rPr lang="pt-PT" baseline="0" noProof="0" dirty="0" smtClean="0"/>
              <a:t>, no grupo </a:t>
            </a:r>
            <a:r>
              <a:rPr lang="pt-PT" b="1" baseline="0" noProof="0" dirty="0" smtClean="0"/>
              <a:t>Texto</a:t>
            </a:r>
            <a:r>
              <a:rPr lang="pt-PT" baseline="0" noProof="0" dirty="0" smtClean="0"/>
              <a:t>, clique em </a:t>
            </a:r>
            <a:r>
              <a:rPr lang="pt-PT" b="1" baseline="0" noProof="0" dirty="0" smtClean="0"/>
              <a:t>Caixa de</a:t>
            </a:r>
            <a:r>
              <a:rPr lang="pt-PT" baseline="0" noProof="0" dirty="0" smtClean="0"/>
              <a:t> </a:t>
            </a:r>
            <a:r>
              <a:rPr lang="pt-PT" b="1" baseline="0" noProof="0" dirty="0" smtClean="0"/>
              <a:t>Texto</a:t>
            </a:r>
            <a:r>
              <a:rPr lang="pt-PT" baseline="0" noProof="0" dirty="0" smtClean="0"/>
              <a:t>. No diapositivo, arraste para desenhar uma caixa de texto. </a:t>
            </a:r>
          </a:p>
          <a:p>
            <a:pPr marL="228600" indent="-228600">
              <a:buFont typeface="+mj-lt"/>
              <a:buAutoNum type="arabicPeriod"/>
            </a:pPr>
            <a:r>
              <a:rPr lang="pt-PT" sz="1200" i="0" baseline="0" noProof="0" dirty="0" smtClean="0"/>
              <a:t>Introduza texto para a atribuição da citação na caixa de texto e selecionar o texto. </a:t>
            </a:r>
            <a:r>
              <a:rPr lang="pt-PT" sz="1200" i="0" noProof="0" dirty="0" smtClean="0"/>
              <a:t>No separador </a:t>
            </a:r>
            <a:r>
              <a:rPr lang="pt-PT" sz="1200" b="1" i="0" noProof="0" dirty="0" smtClean="0"/>
              <a:t>Base</a:t>
            </a:r>
            <a:r>
              <a:rPr lang="pt-PT" sz="1200" i="0" baseline="0" noProof="0" dirty="0" smtClean="0"/>
              <a:t>, no grupo </a:t>
            </a:r>
            <a:r>
              <a:rPr lang="pt-PT" sz="1200" b="1" i="0" baseline="0" noProof="0" dirty="0" smtClean="0"/>
              <a:t>Tipo de Letra</a:t>
            </a:r>
            <a:r>
              <a:rPr lang="pt-PT" sz="1200" i="0" baseline="0" noProof="0" dirty="0" smtClean="0"/>
              <a:t>, selecione </a:t>
            </a:r>
            <a:r>
              <a:rPr lang="pt-PT" b="1" baseline="0" noProof="0" dirty="0" smtClean="0"/>
              <a:t>Georgia</a:t>
            </a:r>
            <a:r>
              <a:rPr lang="pt-PT" sz="1200" b="1" baseline="0" noProof="0" dirty="0" smtClean="0"/>
              <a:t> </a:t>
            </a:r>
            <a:r>
              <a:rPr lang="pt-PT" sz="1200" i="0" baseline="0" noProof="0" dirty="0" smtClean="0"/>
              <a:t>na lista </a:t>
            </a:r>
            <a:r>
              <a:rPr lang="pt-PT" sz="1200" b="1" i="0" baseline="0" noProof="0" dirty="0" smtClean="0"/>
              <a:t>Tipo de Letra</a:t>
            </a:r>
            <a:r>
              <a:rPr lang="pt-PT" sz="1200" i="0" baseline="0" noProof="0" dirty="0" smtClean="0"/>
              <a:t>, selecione </a:t>
            </a:r>
            <a:r>
              <a:rPr lang="pt-PT" b="1" baseline="0" noProof="0" dirty="0" smtClean="0"/>
              <a:t>14</a:t>
            </a:r>
            <a:r>
              <a:rPr lang="pt-PT" sz="1200" i="0" baseline="0" noProof="0" dirty="0" smtClean="0"/>
              <a:t> na lista </a:t>
            </a:r>
            <a:r>
              <a:rPr lang="pt-PT" sz="1200" b="1" i="0" baseline="0" noProof="0" dirty="0" smtClean="0"/>
              <a:t>Tamanho do Tipo de Letra </a:t>
            </a:r>
            <a:r>
              <a:rPr lang="pt-PT" sz="1200" i="0" baseline="0" noProof="0" dirty="0" smtClean="0"/>
              <a:t>, clique em </a:t>
            </a:r>
            <a:r>
              <a:rPr lang="pt-PT" sz="1200" b="1" i="0" baseline="0" noProof="0" dirty="0" smtClean="0"/>
              <a:t>Itálico</a:t>
            </a:r>
            <a:r>
              <a:rPr lang="pt-PT" sz="1200" i="0" baseline="0" noProof="0" dirty="0" smtClean="0"/>
              <a:t>, clique na seta ao lado de </a:t>
            </a:r>
            <a:r>
              <a:rPr lang="pt-PT" sz="1200" b="1" i="0" baseline="0" noProof="0" dirty="0" smtClean="0"/>
              <a:t>Cor do Tipo de Letra</a:t>
            </a:r>
            <a:r>
              <a:rPr lang="pt-PT" sz="1200" i="0" baseline="0" noProof="0" dirty="0" smtClean="0"/>
              <a:t> e em </a:t>
            </a:r>
            <a:r>
              <a:rPr lang="pt-PT" sz="1200" b="1" i="0" baseline="0" noProof="0" dirty="0" smtClean="0"/>
              <a:t>Cores do Tema </a:t>
            </a:r>
            <a:r>
              <a:rPr lang="pt-PT" sz="1200" i="0" baseline="0" noProof="0" dirty="0" smtClean="0"/>
              <a:t>clique em </a:t>
            </a:r>
            <a:r>
              <a:rPr lang="pt-PT" sz="1200" b="1" i="0" baseline="0" noProof="0" dirty="0" smtClean="0"/>
              <a:t>Branco, Fundo 1</a:t>
            </a:r>
            <a:r>
              <a:rPr lang="pt-PT" sz="1200" i="0" baseline="0" noProof="0" dirty="0" smtClean="0"/>
              <a:t>. </a:t>
            </a:r>
            <a:endParaRPr lang="pt-PT" b="1" baseline="0" noProof="0" dirty="0" smtClean="0"/>
          </a:p>
          <a:p>
            <a:pPr marL="228600" indent="-228600">
              <a:buFont typeface="+mj-lt"/>
              <a:buAutoNum type="arabicPeriod"/>
            </a:pPr>
            <a:r>
              <a:rPr lang="pt-PT" baseline="0" noProof="0" dirty="0" smtClean="0"/>
              <a:t>Arraste a caixa de texto para baixo e para a direita da caixa de texto com a citação.</a:t>
            </a:r>
          </a:p>
          <a:p>
            <a:pPr marL="228600" indent="-228600">
              <a:buFont typeface="+mj-lt"/>
              <a:buNone/>
            </a:pPr>
            <a:endParaRPr lang="pt-PT" baseline="0" noProof="0" dirty="0" smtClean="0"/>
          </a:p>
          <a:p>
            <a:pPr marL="228600" indent="-228600">
              <a:buFont typeface="+mj-lt"/>
              <a:buNone/>
            </a:pPr>
            <a:endParaRPr lang="pt-PT" baseline="0" noProof="0" dirty="0" smtClean="0"/>
          </a:p>
          <a:p>
            <a:pPr marL="0" indent="0">
              <a:buFont typeface="+mj-lt"/>
              <a:buNone/>
            </a:pPr>
            <a:r>
              <a:rPr lang="pt-PT" baseline="0" noProof="0" dirty="0" smtClean="0"/>
              <a:t>Para reproduzir os efeitos de animação para o segundo floco de neve a partir de cima, faça o seguinte:</a:t>
            </a:r>
            <a:endParaRPr lang="pt-PT" b="1" baseline="0" noProof="0" dirty="0" smtClean="0"/>
          </a:p>
          <a:p>
            <a:pPr marL="228600" indent="-228600">
              <a:buFont typeface="+mj-lt"/>
              <a:buAutoNum type="arabicPeriod"/>
            </a:pPr>
            <a:r>
              <a:rPr lang="pt-PT" b="0" baseline="0" noProof="0" dirty="0" smtClean="0"/>
              <a:t>Para este procedimento, será útil visualizar a régua e ampliar o diapositivo para reproduzir os efeitos de animação. No separador </a:t>
            </a:r>
            <a:r>
              <a:rPr lang="pt-PT" b="1" baseline="0" noProof="0" dirty="0" smtClean="0"/>
              <a:t>Ver</a:t>
            </a:r>
            <a:r>
              <a:rPr lang="pt-PT" b="0" baseline="0" noProof="0" dirty="0" smtClean="0"/>
              <a:t>, no grupo </a:t>
            </a:r>
            <a:r>
              <a:rPr lang="pt-PT" b="1" baseline="0" noProof="0" dirty="0" smtClean="0"/>
              <a:t>Zoom</a:t>
            </a:r>
            <a:r>
              <a:rPr lang="pt-PT" b="0" baseline="0" noProof="0" dirty="0" smtClean="0"/>
              <a:t>, clique em </a:t>
            </a:r>
            <a:r>
              <a:rPr lang="pt-PT" b="1" baseline="0" noProof="0" dirty="0" smtClean="0"/>
              <a:t>Zoom</a:t>
            </a:r>
            <a:r>
              <a:rPr lang="pt-PT" b="0" baseline="0" noProof="0" dirty="0" smtClean="0"/>
              <a:t>. Na caixa de diálogo </a:t>
            </a:r>
            <a:r>
              <a:rPr lang="pt-PT" b="1" baseline="0" noProof="0" dirty="0" smtClean="0"/>
              <a:t>Zoom</a:t>
            </a:r>
            <a:r>
              <a:rPr lang="pt-PT" b="0" baseline="0" noProof="0" dirty="0" smtClean="0"/>
              <a:t>, selecione </a:t>
            </a:r>
            <a:r>
              <a:rPr lang="pt-PT" b="1" baseline="0" noProof="0" dirty="0" smtClean="0"/>
              <a:t>50%</a:t>
            </a:r>
            <a:r>
              <a:rPr lang="pt-PT" b="0" baseline="0" noProof="0" dirty="0" smtClean="0"/>
              <a:t>. Também no separador </a:t>
            </a:r>
            <a:r>
              <a:rPr lang="pt-PT" b="1" baseline="0" noProof="0" dirty="0" smtClean="0"/>
              <a:t>Ver</a:t>
            </a:r>
            <a:r>
              <a:rPr lang="pt-PT" b="0" baseline="0" noProof="0" dirty="0" smtClean="0"/>
              <a:t>, no grupo </a:t>
            </a:r>
            <a:r>
              <a:rPr lang="pt-PT" b="1" baseline="0" noProof="0" dirty="0" smtClean="0"/>
              <a:t>Mostrar</a:t>
            </a:r>
            <a:r>
              <a:rPr lang="pt-PT" b="0" baseline="0" noProof="0" dirty="0" smtClean="0"/>
              <a:t>, selecione </a:t>
            </a:r>
            <a:r>
              <a:rPr lang="pt-PT" b="1" baseline="0" noProof="0" dirty="0" smtClean="0"/>
              <a:t>Régua</a:t>
            </a:r>
            <a:r>
              <a:rPr lang="pt-PT" b="0" baseline="0" noProof="0" dirty="0" smtClean="0"/>
              <a:t>. </a:t>
            </a:r>
          </a:p>
          <a:p>
            <a:pPr marL="228600" indent="-228600">
              <a:buFont typeface="+mj-lt"/>
              <a:buAutoNum type="arabicPeriod"/>
            </a:pPr>
            <a:r>
              <a:rPr lang="pt-PT" baseline="0" noProof="0" dirty="0" smtClean="0"/>
              <a:t>Selecione o floco de neve superior que se encontra fora da extremidade esquerda do diapositivo. No separador </a:t>
            </a:r>
            <a:r>
              <a:rPr lang="pt-PT" b="1" baseline="0" noProof="0" dirty="0" smtClean="0"/>
              <a:t>Animações</a:t>
            </a:r>
            <a:r>
              <a:rPr lang="pt-PT" baseline="0" noProof="0" dirty="0" smtClean="0"/>
              <a:t>, no grupo </a:t>
            </a:r>
            <a:r>
              <a:rPr lang="pt-PT" b="1" baseline="0" noProof="0" dirty="0" smtClean="0"/>
              <a:t>Animação Avançada</a:t>
            </a:r>
            <a:r>
              <a:rPr lang="pt-PT" baseline="0" noProof="0" dirty="0" smtClean="0"/>
              <a:t>, clique em </a:t>
            </a:r>
            <a:r>
              <a:rPr lang="pt-PT" b="1" baseline="0" noProof="0" dirty="0" smtClean="0"/>
              <a:t>Adicionar Animação</a:t>
            </a:r>
            <a:r>
              <a:rPr lang="pt-PT" baseline="0" noProof="0" dirty="0" smtClean="0"/>
              <a:t> e em </a:t>
            </a:r>
            <a:r>
              <a:rPr lang="pt-PT" b="1" baseline="0" noProof="0" dirty="0" smtClean="0"/>
              <a:t>Trajectórias de Movimento </a:t>
            </a:r>
            <a:r>
              <a:rPr lang="pt-PT" baseline="0" noProof="0" dirty="0" smtClean="0"/>
              <a:t>clique em </a:t>
            </a:r>
            <a:r>
              <a:rPr lang="pt-PT" b="1" baseline="0" noProof="0" dirty="0" smtClean="0"/>
              <a:t>Arcos</a:t>
            </a:r>
            <a:r>
              <a:rPr lang="pt-PT" baseline="0" noProof="0" dirty="0" smtClean="0"/>
              <a:t>. </a:t>
            </a:r>
          </a:p>
          <a:p>
            <a:pPr marL="228600" indent="-228600">
              <a:buFont typeface="+mj-lt"/>
              <a:buAutoNum type="arabicPeriod"/>
            </a:pPr>
            <a:r>
              <a:rPr lang="pt-PT" baseline="0" noProof="0" dirty="0" smtClean="0"/>
              <a:t>Para desenhar a trajetória de movimento em curva, faça o seguinte no diapositivo:</a:t>
            </a:r>
            <a:endParaRPr lang="pt-PT" i="1" baseline="0" noProof="0" dirty="0" smtClean="0"/>
          </a:p>
          <a:p>
            <a:pPr marL="685800" lvl="1" indent="-228600">
              <a:buFont typeface="+mj-lt"/>
              <a:buAutoNum type="arabicPeriod"/>
            </a:pPr>
            <a:r>
              <a:rPr lang="pt-PT" baseline="0" noProof="0" dirty="0" smtClean="0"/>
              <a:t>No diapositivo, clique com o botão direito do rato na forma e selecione </a:t>
            </a:r>
            <a:r>
              <a:rPr lang="pt-PT" b="1" baseline="0" noProof="0" dirty="0" smtClean="0"/>
              <a:t>Editar</a:t>
            </a:r>
            <a:r>
              <a:rPr lang="pt-PT" baseline="0" noProof="0" dirty="0" smtClean="0"/>
              <a:t> </a:t>
            </a:r>
            <a:r>
              <a:rPr lang="pt-PT" b="1" baseline="0" noProof="0" dirty="0" smtClean="0"/>
              <a:t>Pontos</a:t>
            </a:r>
            <a:r>
              <a:rPr lang="pt-PT" baseline="0" noProof="0" dirty="0" smtClean="0"/>
              <a:t>.</a:t>
            </a:r>
          </a:p>
          <a:p>
            <a:pPr marL="685800" lvl="1" indent="-228600">
              <a:buFont typeface="+mj-lt"/>
              <a:buAutoNum type="arabicPeriod"/>
            </a:pPr>
            <a:r>
              <a:rPr lang="pt-PT" baseline="0" noProof="0" dirty="0" smtClean="0"/>
              <a:t>Clique com o botão direito do rato na trajetória de movimento próximo do ponto final vermelho e selecione </a:t>
            </a:r>
            <a:r>
              <a:rPr lang="pt-PT" b="1" baseline="0" noProof="0" dirty="0" smtClean="0"/>
              <a:t>Adicionar</a:t>
            </a:r>
            <a:r>
              <a:rPr lang="pt-PT" baseline="0" noProof="0" dirty="0" smtClean="0"/>
              <a:t> </a:t>
            </a:r>
            <a:r>
              <a:rPr lang="pt-PT" b="1" baseline="0" noProof="0" dirty="0" smtClean="0"/>
              <a:t>ponto</a:t>
            </a:r>
            <a:r>
              <a:rPr lang="pt-PT" baseline="0" noProof="0" dirty="0" smtClean="0"/>
              <a:t> </a:t>
            </a:r>
          </a:p>
          <a:p>
            <a:pPr marL="685800" lvl="1" indent="-228600">
              <a:buFont typeface="+mj-lt"/>
              <a:buAutoNum type="arabicPeriod"/>
            </a:pPr>
            <a:r>
              <a:rPr lang="pt-PT" b="0" baseline="0" noProof="0" dirty="0" smtClean="0"/>
              <a:t>Arraste</a:t>
            </a:r>
            <a:r>
              <a:rPr lang="pt-PT" baseline="0" noProof="0" dirty="0" smtClean="0"/>
              <a:t> o primeiro ponto para fora da extremidade esquerda do diapositivo, próximo do floco de neve.</a:t>
            </a:r>
          </a:p>
          <a:p>
            <a:pPr marL="685800" lvl="1" indent="-228600">
              <a:buFont typeface="+mj-lt"/>
              <a:buAutoNum type="arabicPeriod"/>
            </a:pPr>
            <a:r>
              <a:rPr lang="pt-PT" b="0" baseline="0" noProof="0" dirty="0" smtClean="0"/>
              <a:t>Arraste</a:t>
            </a:r>
            <a:r>
              <a:rPr lang="pt-PT" baseline="0" noProof="0" dirty="0" smtClean="0"/>
              <a:t> o segundo ponto 3.5” para a esquerda da guia de desenho vertical </a:t>
            </a:r>
            <a:r>
              <a:rPr lang="pt-PT" i="0" baseline="0" noProof="0" dirty="0" smtClean="0"/>
              <a:t>0.00</a:t>
            </a:r>
            <a:r>
              <a:rPr lang="pt-PT" i="1" baseline="0" noProof="0" dirty="0" smtClean="0"/>
              <a:t> </a:t>
            </a:r>
            <a:r>
              <a:rPr lang="pt-PT" baseline="0" noProof="0" dirty="0" smtClean="0"/>
              <a:t>e 0.5” acima da guia de desenho horizontal.</a:t>
            </a:r>
          </a:p>
          <a:p>
            <a:pPr marL="685800" lvl="1" indent="-228600">
              <a:buFont typeface="+mj-lt"/>
              <a:buAutoNum type="arabicPeriod"/>
            </a:pPr>
            <a:r>
              <a:rPr lang="pt-PT" b="0" baseline="0" noProof="0" dirty="0" smtClean="0"/>
              <a:t>Arraste</a:t>
            </a:r>
            <a:r>
              <a:rPr lang="pt-PT" baseline="0" noProof="0" dirty="0" smtClean="0"/>
              <a:t> o terceiro ponto 0.5” para a esquerda da guia de desenho horizontal </a:t>
            </a:r>
            <a:r>
              <a:rPr lang="pt-PT" i="0" baseline="0" noProof="0" dirty="0" smtClean="0"/>
              <a:t>0.00 </a:t>
            </a:r>
            <a:r>
              <a:rPr lang="pt-PT" baseline="0" noProof="0" dirty="0" smtClean="0"/>
              <a:t>e 0.5” abaixo da linha de desenho horizontal.</a:t>
            </a:r>
          </a:p>
          <a:p>
            <a:pPr marL="685800" lvl="1" indent="-228600">
              <a:buFont typeface="+mj-lt"/>
              <a:buAutoNum type="arabicPeriod"/>
            </a:pPr>
            <a:r>
              <a:rPr lang="pt-PT" b="0" baseline="0" noProof="0" dirty="0" smtClean="0"/>
              <a:t>Arraste</a:t>
            </a:r>
            <a:r>
              <a:rPr lang="pt-PT" baseline="0" noProof="0" dirty="0" smtClean="0"/>
              <a:t> o quarto ponto 2” para a direita da guia de desenho vertical  </a:t>
            </a:r>
            <a:r>
              <a:rPr lang="pt-PT" i="0" baseline="0" noProof="0" dirty="0" smtClean="0"/>
              <a:t>0.00 </a:t>
            </a:r>
            <a:r>
              <a:rPr lang="pt-PT" baseline="0" noProof="0" dirty="0" smtClean="0"/>
              <a:t>e 0.4” abaixo da guia de desenho horizontal.</a:t>
            </a:r>
          </a:p>
          <a:p>
            <a:pPr marL="685800" lvl="1" indent="-228600">
              <a:buFont typeface="+mj-lt"/>
              <a:buAutoNum type="arabicPeriod"/>
            </a:pPr>
            <a:r>
              <a:rPr lang="pt-PT" b="0" baseline="0" noProof="0" dirty="0" smtClean="0"/>
              <a:t>Arraste</a:t>
            </a:r>
            <a:r>
              <a:rPr lang="pt-PT" baseline="0" noProof="0" dirty="0" smtClean="0"/>
              <a:t> o quinto ponto 4” para a direita da guia de desenho vertical 0.00 e 0.8” abaixo da guia de desenho horizontal.</a:t>
            </a:r>
          </a:p>
          <a:p>
            <a:pPr marL="685800" lvl="1" indent="-228600">
              <a:buFont typeface="+mj-lt"/>
              <a:buAutoNum type="arabicPeriod"/>
            </a:pPr>
            <a:r>
              <a:rPr lang="pt-PT" b="0" baseline="0" noProof="0" dirty="0" smtClean="0"/>
              <a:t>Arraste</a:t>
            </a:r>
            <a:r>
              <a:rPr lang="pt-PT" baseline="0" noProof="0" dirty="0" smtClean="0"/>
              <a:t> o sexto e último ponto 0.5” para a direita da guia de desenho vertical 5.00 e 0.75” abaixo da guia de desenho horizontal, para fora da extremidade direita do diapositivo.</a:t>
            </a:r>
          </a:p>
          <a:p>
            <a:pPr marL="228600" indent="-228600">
              <a:buFont typeface="+mj-lt"/>
              <a:buAutoNum type="arabicPeriod"/>
            </a:pPr>
            <a:r>
              <a:rPr lang="pt-PT" baseline="0" noProof="0" dirty="0" smtClean="0"/>
              <a:t>No separador </a:t>
            </a:r>
            <a:r>
              <a:rPr lang="pt-PT" b="1" baseline="0" noProof="0" dirty="0" smtClean="0"/>
              <a:t>Animações</a:t>
            </a:r>
            <a:r>
              <a:rPr lang="pt-PT" baseline="0" noProof="0" dirty="0" smtClean="0"/>
              <a:t>, no grupo </a:t>
            </a:r>
            <a:r>
              <a:rPr lang="pt-PT" b="1" baseline="0" noProof="0" dirty="0" smtClean="0"/>
              <a:t>Animação</a:t>
            </a:r>
            <a:r>
              <a:rPr lang="pt-PT" baseline="0" noProof="0" dirty="0" smtClean="0"/>
              <a:t>, clique no iniciador de caixa de diálogo </a:t>
            </a:r>
            <a:r>
              <a:rPr lang="pt-PT" b="1" baseline="0" noProof="0" dirty="0" smtClean="0"/>
              <a:t>Opções de</a:t>
            </a:r>
            <a:r>
              <a:rPr lang="pt-PT" baseline="0" noProof="0" dirty="0" smtClean="0"/>
              <a:t> </a:t>
            </a:r>
            <a:r>
              <a:rPr lang="pt-PT" b="1" baseline="0" noProof="0" dirty="0" smtClean="0"/>
              <a:t>Efeito</a:t>
            </a:r>
            <a:r>
              <a:rPr lang="pt-PT" baseline="0" noProof="0" dirty="0" smtClean="0"/>
              <a:t>. Na caixa de diálogo </a:t>
            </a:r>
            <a:r>
              <a:rPr lang="pt-PT" b="1" baseline="0" noProof="0" dirty="0" smtClean="0"/>
              <a:t>Arco para baixo</a:t>
            </a:r>
            <a:r>
              <a:rPr lang="pt-PT" baseline="0" noProof="0" dirty="0" smtClean="0"/>
              <a:t>, faça o seguinte:</a:t>
            </a:r>
          </a:p>
          <a:p>
            <a:pPr marL="685800" lvl="1" indent="-228600">
              <a:buFont typeface="Arial" pitchFamily="34" charset="0"/>
              <a:buChar char="•"/>
            </a:pPr>
            <a:r>
              <a:rPr lang="pt-PT" baseline="0" noProof="0" dirty="0" smtClean="0"/>
              <a:t>No separador </a:t>
            </a:r>
            <a:r>
              <a:rPr lang="pt-PT" b="1" baseline="0" noProof="0" dirty="0" smtClean="0"/>
              <a:t>Efeito</a:t>
            </a:r>
            <a:r>
              <a:rPr lang="pt-PT" baseline="0" noProof="0" dirty="0" smtClean="0"/>
              <a:t>, em </a:t>
            </a:r>
            <a:r>
              <a:rPr lang="pt-PT" b="1" baseline="0" noProof="0" dirty="0" smtClean="0"/>
              <a:t>Definições</a:t>
            </a:r>
            <a:r>
              <a:rPr lang="pt-PT" baseline="0" noProof="0" dirty="0" smtClean="0"/>
              <a:t>, na lista </a:t>
            </a:r>
            <a:r>
              <a:rPr lang="pt-PT" b="1" baseline="0" noProof="0" dirty="0" smtClean="0"/>
              <a:t>Caminho</a:t>
            </a:r>
            <a:r>
              <a:rPr lang="pt-PT" baseline="0" noProof="0" dirty="0" smtClean="0"/>
              <a:t>, selecione </a:t>
            </a:r>
            <a:r>
              <a:rPr lang="pt-PT" b="1" baseline="0" noProof="0" dirty="0" smtClean="0"/>
              <a:t>Bloqueado</a:t>
            </a:r>
            <a:r>
              <a:rPr lang="pt-PT" baseline="0" noProof="0" dirty="0" smtClean="0"/>
              <a:t>.</a:t>
            </a:r>
          </a:p>
          <a:p>
            <a:pPr marL="685800" lvl="1" indent="-228600">
              <a:buFont typeface="Arial" pitchFamily="34" charset="0"/>
              <a:buChar char="•"/>
            </a:pPr>
            <a:r>
              <a:rPr lang="pt-PT" baseline="0" noProof="0" dirty="0" smtClean="0"/>
              <a:t>No separador </a:t>
            </a:r>
            <a:r>
              <a:rPr lang="pt-PT" b="1" baseline="0" noProof="0" dirty="0" smtClean="0"/>
              <a:t>Efeito</a:t>
            </a:r>
            <a:r>
              <a:rPr lang="pt-PT" baseline="0" noProof="0" dirty="0" smtClean="0"/>
              <a:t>, em </a:t>
            </a:r>
            <a:r>
              <a:rPr lang="pt-PT" b="1" baseline="0" noProof="0" dirty="0" smtClean="0"/>
              <a:t>Definições</a:t>
            </a:r>
            <a:r>
              <a:rPr lang="pt-PT" baseline="0" noProof="0" dirty="0" smtClean="0"/>
              <a:t>, desmarque </a:t>
            </a:r>
            <a:r>
              <a:rPr lang="pt-PT" b="1" baseline="0" noProof="0" dirty="0" smtClean="0"/>
              <a:t>Início</a:t>
            </a:r>
            <a:r>
              <a:rPr lang="pt-PT" baseline="0" noProof="0" dirty="0" smtClean="0"/>
              <a:t> </a:t>
            </a:r>
            <a:r>
              <a:rPr lang="pt-PT" b="1" baseline="0" noProof="0" dirty="0" smtClean="0"/>
              <a:t>suave</a:t>
            </a:r>
            <a:r>
              <a:rPr lang="pt-PT" baseline="0" noProof="0" dirty="0" smtClean="0"/>
              <a:t>.</a:t>
            </a:r>
          </a:p>
          <a:p>
            <a:pPr marL="685800" lvl="1" indent="-228600">
              <a:buFont typeface="Arial" pitchFamily="34" charset="0"/>
              <a:buChar char="•"/>
            </a:pPr>
            <a:r>
              <a:rPr lang="pt-PT" baseline="0" noProof="0" dirty="0" smtClean="0"/>
              <a:t>No separador </a:t>
            </a:r>
            <a:r>
              <a:rPr lang="pt-PT" b="1" baseline="0" noProof="0" dirty="0" smtClean="0"/>
              <a:t>Efeito</a:t>
            </a:r>
            <a:r>
              <a:rPr lang="pt-PT" baseline="0" noProof="0" dirty="0" smtClean="0"/>
              <a:t>, em </a:t>
            </a:r>
            <a:r>
              <a:rPr lang="pt-PT" b="1" baseline="0" noProof="0" dirty="0" smtClean="0"/>
              <a:t>Definições</a:t>
            </a:r>
            <a:r>
              <a:rPr lang="pt-PT" baseline="0" noProof="0" dirty="0" smtClean="0"/>
              <a:t>, desmarque </a:t>
            </a:r>
            <a:r>
              <a:rPr lang="pt-PT" b="1" baseline="0" noProof="0" dirty="0" smtClean="0"/>
              <a:t>Fim</a:t>
            </a:r>
            <a:r>
              <a:rPr lang="pt-PT" baseline="0" noProof="0" dirty="0" smtClean="0"/>
              <a:t> </a:t>
            </a:r>
            <a:r>
              <a:rPr lang="pt-PT" b="1" baseline="0" noProof="0" dirty="0" smtClean="0"/>
              <a:t>suave</a:t>
            </a:r>
            <a:r>
              <a:rPr lang="pt-PT" baseline="0" noProof="0" dirty="0" smtClean="0"/>
              <a:t>.</a:t>
            </a:r>
          </a:p>
          <a:p>
            <a:pPr marL="685800" lvl="1" indent="-228600">
              <a:buFont typeface="Arial" pitchFamily="34" charset="0"/>
              <a:buChar char="•"/>
            </a:pPr>
            <a:r>
              <a:rPr lang="pt-PT" baseline="0" noProof="0" dirty="0" smtClean="0"/>
              <a:t>No separador </a:t>
            </a:r>
            <a:r>
              <a:rPr lang="pt-PT" b="1" baseline="0" noProof="0" dirty="0" smtClean="0"/>
              <a:t>Temporização</a:t>
            </a:r>
            <a:r>
              <a:rPr lang="pt-PT" baseline="0" noProof="0" dirty="0" smtClean="0"/>
              <a:t>, na lista  </a:t>
            </a:r>
            <a:r>
              <a:rPr lang="pt-PT" b="1" baseline="0" noProof="0" dirty="0" smtClean="0"/>
              <a:t>Início</a:t>
            </a:r>
            <a:r>
              <a:rPr lang="pt-PT" baseline="0" noProof="0" dirty="0" smtClean="0"/>
              <a:t>, selecione </a:t>
            </a:r>
            <a:r>
              <a:rPr lang="pt-PT" b="1" baseline="0" noProof="0" dirty="0" smtClean="0"/>
              <a:t>Com o </a:t>
            </a:r>
            <a:r>
              <a:rPr lang="pt-PT" baseline="0" noProof="0" dirty="0" smtClean="0"/>
              <a:t> </a:t>
            </a:r>
            <a:r>
              <a:rPr lang="pt-PT" b="1" baseline="0" noProof="0" dirty="0" smtClean="0"/>
              <a:t>anterior</a:t>
            </a:r>
            <a:r>
              <a:rPr lang="pt-PT" baseline="0" noProof="0" dirty="0" smtClean="0"/>
              <a:t>.</a:t>
            </a:r>
          </a:p>
          <a:p>
            <a:pPr marL="685800" lvl="1" indent="-228600">
              <a:buFont typeface="Arial" pitchFamily="34" charset="0"/>
              <a:buChar char="•"/>
            </a:pPr>
            <a:r>
              <a:rPr lang="pt-PT" baseline="0" noProof="0" dirty="0" smtClean="0"/>
              <a:t>No separador </a:t>
            </a:r>
            <a:r>
              <a:rPr lang="pt-PT" b="1" baseline="0" noProof="0" dirty="0" smtClean="0"/>
              <a:t>Temporização</a:t>
            </a:r>
            <a:r>
              <a:rPr lang="pt-PT" baseline="0" noProof="0" dirty="0" smtClean="0"/>
              <a:t>, na caixa </a:t>
            </a:r>
            <a:r>
              <a:rPr lang="pt-PT" b="1" baseline="0" noProof="0" dirty="0" smtClean="0"/>
              <a:t>Duração</a:t>
            </a:r>
            <a:r>
              <a:rPr lang="pt-PT" baseline="0" noProof="0" dirty="0" smtClean="0"/>
              <a:t>, introduza </a:t>
            </a:r>
            <a:r>
              <a:rPr lang="pt-PT" b="1" baseline="0" noProof="0" dirty="0" smtClean="0"/>
              <a:t>12 segundos</a:t>
            </a:r>
            <a:r>
              <a:rPr lang="pt-PT" baseline="0" noProof="0" dirty="0" smtClean="0"/>
              <a:t>.</a:t>
            </a:r>
          </a:p>
          <a:p>
            <a:pPr marL="228600" indent="-228600">
              <a:buFont typeface="+mj-lt"/>
              <a:buAutoNum type="arabicPeriod"/>
            </a:pPr>
            <a:r>
              <a:rPr lang="pt-PT" baseline="0" noProof="0" dirty="0" smtClean="0"/>
              <a:t>Selecione o floco de neve superior que se encontra fora da extremidade esquerda do diapositivo. No separador </a:t>
            </a:r>
            <a:r>
              <a:rPr lang="pt-PT" b="1" baseline="0" noProof="0" dirty="0" smtClean="0"/>
              <a:t>Animações</a:t>
            </a:r>
            <a:r>
              <a:rPr lang="pt-PT" baseline="0" noProof="0" dirty="0" smtClean="0"/>
              <a:t>, no grupo </a:t>
            </a:r>
            <a:r>
              <a:rPr lang="pt-PT" b="1" baseline="0" noProof="0" dirty="0" smtClean="0"/>
              <a:t>Animação Avançada </a:t>
            </a:r>
            <a:r>
              <a:rPr lang="pt-PT" baseline="0" noProof="0" dirty="0" smtClean="0"/>
              <a:t>, clique em </a:t>
            </a:r>
            <a:r>
              <a:rPr lang="pt-PT" b="1" baseline="0" noProof="0" dirty="0" smtClean="0"/>
              <a:t>Adicionar Animação</a:t>
            </a:r>
            <a:r>
              <a:rPr lang="pt-PT" baseline="0" noProof="0" dirty="0" smtClean="0"/>
              <a:t> e, em </a:t>
            </a:r>
            <a:r>
              <a:rPr lang="pt-PT" b="1" baseline="0" noProof="0" dirty="0" smtClean="0"/>
              <a:t>Ênfase</a:t>
            </a:r>
            <a:r>
              <a:rPr lang="pt-PT" baseline="0" noProof="0" dirty="0" smtClean="0"/>
              <a:t>, clique em </a:t>
            </a:r>
            <a:r>
              <a:rPr lang="pt-PT" b="1" baseline="0" noProof="0" dirty="0" smtClean="0"/>
              <a:t>Rodar</a:t>
            </a:r>
            <a:r>
              <a:rPr lang="pt-PT" baseline="0" noProof="0" dirty="0" smtClean="0"/>
              <a:t>.</a:t>
            </a:r>
          </a:p>
          <a:p>
            <a:pPr marL="228600" indent="-228600">
              <a:buFont typeface="+mj-lt"/>
              <a:buAutoNum type="arabicPeriod"/>
            </a:pPr>
            <a:r>
              <a:rPr lang="pt-PT" baseline="0" noProof="0" dirty="0" smtClean="0"/>
              <a:t>No separador </a:t>
            </a:r>
            <a:r>
              <a:rPr lang="pt-PT" b="1" baseline="0" noProof="0" dirty="0" smtClean="0"/>
              <a:t>Animações</a:t>
            </a:r>
            <a:r>
              <a:rPr lang="pt-PT" baseline="0" noProof="0" dirty="0" smtClean="0"/>
              <a:t>, no grupo </a:t>
            </a:r>
            <a:r>
              <a:rPr lang="pt-PT" b="1" baseline="0" noProof="0" dirty="0" smtClean="0"/>
              <a:t>Animação</a:t>
            </a:r>
            <a:r>
              <a:rPr lang="pt-PT" baseline="0" noProof="0" dirty="0" smtClean="0"/>
              <a:t>, clique no Iniciador da Caixa de Diálogo </a:t>
            </a:r>
            <a:r>
              <a:rPr lang="pt-PT" b="1" baseline="0" noProof="0" dirty="0" smtClean="0"/>
              <a:t>Opções de Efeito </a:t>
            </a:r>
            <a:r>
              <a:rPr lang="pt-PT" baseline="0" noProof="0" dirty="0" smtClean="0"/>
              <a:t>. Na caixa de diálogo </a:t>
            </a:r>
            <a:r>
              <a:rPr lang="pt-PT" b="1" baseline="0" noProof="0" dirty="0" smtClean="0"/>
              <a:t>Rodar</a:t>
            </a:r>
            <a:r>
              <a:rPr lang="pt-PT" baseline="0" noProof="0" dirty="0" smtClean="0"/>
              <a:t>, no separador </a:t>
            </a:r>
            <a:r>
              <a:rPr lang="pt-PT" b="1" baseline="0" noProof="0" dirty="0" smtClean="0"/>
              <a:t>Temporização</a:t>
            </a:r>
            <a:r>
              <a:rPr lang="pt-PT" baseline="0" noProof="0" dirty="0" smtClean="0"/>
              <a:t>, faça o seguinte:</a:t>
            </a:r>
          </a:p>
          <a:p>
            <a:pPr marL="685800" lvl="1" indent="-228600">
              <a:buFont typeface="Arial" pitchFamily="34" charset="0"/>
              <a:buChar char="•"/>
            </a:pPr>
            <a:r>
              <a:rPr lang="pt-PT" baseline="0" noProof="0" dirty="0" smtClean="0"/>
              <a:t>Na lista </a:t>
            </a:r>
            <a:r>
              <a:rPr lang="pt-PT" b="1" baseline="0" noProof="0" dirty="0" smtClean="0"/>
              <a:t>Início</a:t>
            </a:r>
            <a:r>
              <a:rPr lang="pt-PT" baseline="0" noProof="0" dirty="0" smtClean="0"/>
              <a:t>, selecione </a:t>
            </a:r>
            <a:r>
              <a:rPr lang="pt-PT" b="1" baseline="0" noProof="0" dirty="0" smtClean="0"/>
              <a:t>Com o anterior</a:t>
            </a:r>
            <a:r>
              <a:rPr lang="pt-PT" baseline="0" noProof="0" dirty="0" smtClean="0"/>
              <a:t>.</a:t>
            </a:r>
          </a:p>
          <a:p>
            <a:pPr marL="685800" lvl="1" indent="-228600">
              <a:buFont typeface="Arial" pitchFamily="34" charset="0"/>
              <a:buChar char="•"/>
            </a:pPr>
            <a:r>
              <a:rPr lang="pt-PT" baseline="0" noProof="0" dirty="0" smtClean="0"/>
              <a:t>Na caixa </a:t>
            </a:r>
            <a:r>
              <a:rPr lang="pt-PT" b="1" baseline="0" noProof="0" dirty="0" smtClean="0"/>
              <a:t>Duração</a:t>
            </a:r>
            <a:r>
              <a:rPr lang="pt-PT" baseline="0" noProof="0" dirty="0" smtClean="0"/>
              <a:t>, introduza </a:t>
            </a:r>
            <a:r>
              <a:rPr lang="pt-PT" b="1" baseline="0" noProof="0" dirty="0" smtClean="0"/>
              <a:t>6 segundos</a:t>
            </a:r>
            <a:r>
              <a:rPr lang="pt-PT" baseline="0" noProof="0" dirty="0" smtClean="0"/>
              <a:t>.</a:t>
            </a:r>
          </a:p>
          <a:p>
            <a:pPr marL="685800" lvl="1" indent="-228600">
              <a:buFont typeface="Arial" pitchFamily="34" charset="0"/>
              <a:buChar char="•"/>
            </a:pPr>
            <a:r>
              <a:rPr lang="pt-PT" baseline="0" noProof="0" dirty="0" smtClean="0"/>
              <a:t>Na lista </a:t>
            </a:r>
            <a:r>
              <a:rPr lang="pt-PT" b="1" baseline="0" noProof="0" dirty="0" smtClean="0"/>
              <a:t>Repetir</a:t>
            </a:r>
            <a:r>
              <a:rPr lang="pt-PT" baseline="0" noProof="0" dirty="0" smtClean="0"/>
              <a:t>, selecione </a:t>
            </a:r>
            <a:r>
              <a:rPr lang="pt-PT" b="1" baseline="0" noProof="0" dirty="0" smtClean="0"/>
              <a:t>2</a:t>
            </a:r>
            <a:r>
              <a:rPr lang="pt-PT" baseline="0" noProof="0" dirty="0" smtClean="0"/>
              <a:t>.</a:t>
            </a:r>
          </a:p>
          <a:p>
            <a:pPr marL="228600" indent="-228600">
              <a:buFont typeface="+mj-lt"/>
              <a:buAutoNum type="arabicPeriod"/>
            </a:pPr>
            <a:r>
              <a:rPr lang="pt-PT" baseline="0" noProof="0" dirty="0" smtClean="0"/>
              <a:t>Selecione o floco superior que se encontra fora da extremidade esquerda do diapositivo. No separador </a:t>
            </a:r>
            <a:r>
              <a:rPr lang="pt-PT" b="1" baseline="0" noProof="0" dirty="0" smtClean="0"/>
              <a:t>Animações</a:t>
            </a:r>
            <a:r>
              <a:rPr lang="pt-PT" baseline="0" noProof="0" dirty="0" smtClean="0"/>
              <a:t>, no grupo </a:t>
            </a:r>
            <a:r>
              <a:rPr lang="pt-PT" b="1" baseline="0" noProof="0" dirty="0" smtClean="0"/>
              <a:t>Animação Avançada</a:t>
            </a:r>
            <a:r>
              <a:rPr lang="pt-PT" baseline="0" noProof="0" dirty="0" smtClean="0"/>
              <a:t>, clique em </a:t>
            </a:r>
            <a:r>
              <a:rPr lang="pt-PT" b="1" baseline="0" noProof="0" dirty="0" smtClean="0"/>
              <a:t>Adicionar Animação</a:t>
            </a:r>
            <a:r>
              <a:rPr lang="pt-PT" baseline="0" noProof="0" dirty="0" smtClean="0"/>
              <a:t> e, em </a:t>
            </a:r>
            <a:r>
              <a:rPr lang="pt-PT" b="1" baseline="0" noProof="0" dirty="0" smtClean="0"/>
              <a:t>Ênfase</a:t>
            </a:r>
            <a:r>
              <a:rPr lang="pt-PT" baseline="0" noProof="0" dirty="0" smtClean="0"/>
              <a:t>, clique em </a:t>
            </a:r>
            <a:r>
              <a:rPr lang="pt-PT" b="1" baseline="0" noProof="0" dirty="0" smtClean="0"/>
              <a:t>Aumentar/Encolher</a:t>
            </a:r>
            <a:r>
              <a:rPr lang="pt-PT" baseline="0" noProof="0" dirty="0" smtClean="0"/>
              <a:t>.</a:t>
            </a:r>
          </a:p>
          <a:p>
            <a:pPr marL="228600" indent="-228600">
              <a:buFont typeface="+mj-lt"/>
              <a:buAutoNum type="arabicPeriod"/>
            </a:pPr>
            <a:r>
              <a:rPr lang="pt-PT" baseline="0" noProof="0" dirty="0" smtClean="0"/>
              <a:t>No separador </a:t>
            </a:r>
            <a:r>
              <a:rPr lang="pt-PT" b="1" baseline="0" noProof="0" dirty="0" smtClean="0"/>
              <a:t>Animações</a:t>
            </a:r>
            <a:r>
              <a:rPr lang="pt-PT" baseline="0" noProof="0" dirty="0" smtClean="0"/>
              <a:t>, no grupo </a:t>
            </a:r>
            <a:r>
              <a:rPr lang="pt-PT" b="1" baseline="0" noProof="0" dirty="0" smtClean="0"/>
              <a:t>Animação</a:t>
            </a:r>
            <a:r>
              <a:rPr lang="pt-PT" baseline="0" noProof="0" dirty="0" smtClean="0"/>
              <a:t>, clique no iniciador de caixa de diálogo </a:t>
            </a:r>
            <a:r>
              <a:rPr lang="pt-PT" b="1" baseline="0" noProof="0" dirty="0" smtClean="0"/>
              <a:t>Opções de </a:t>
            </a:r>
            <a:r>
              <a:rPr lang="pt-PT" baseline="0" noProof="0" dirty="0" smtClean="0"/>
              <a:t> </a:t>
            </a:r>
            <a:r>
              <a:rPr lang="pt-PT" b="1" baseline="0" noProof="0" dirty="0" smtClean="0"/>
              <a:t>Efeito</a:t>
            </a:r>
            <a:r>
              <a:rPr lang="pt-PT" baseline="0" noProof="0" dirty="0" smtClean="0"/>
              <a:t>. Na caixa de diálogo </a:t>
            </a:r>
            <a:r>
              <a:rPr lang="pt-PT" b="1" baseline="0" noProof="0" dirty="0" smtClean="0"/>
              <a:t>Aumentar/Encolher</a:t>
            </a:r>
            <a:r>
              <a:rPr lang="pt-PT" baseline="0" noProof="0" dirty="0" smtClean="0"/>
              <a:t>, faça o seguinte:</a:t>
            </a:r>
          </a:p>
          <a:p>
            <a:pPr marL="685800" lvl="1" indent="-228600">
              <a:buFont typeface="Arial" pitchFamily="34" charset="0"/>
              <a:buChar char="•"/>
            </a:pPr>
            <a:r>
              <a:rPr lang="pt-PT" baseline="0" noProof="0" dirty="0" smtClean="0"/>
              <a:t>No separador </a:t>
            </a:r>
            <a:r>
              <a:rPr lang="pt-PT" b="1" baseline="0" noProof="0" dirty="0" smtClean="0"/>
              <a:t>Efeito</a:t>
            </a:r>
            <a:r>
              <a:rPr lang="pt-PT" baseline="0" noProof="0" dirty="0" smtClean="0"/>
              <a:t>, na lista </a:t>
            </a:r>
            <a:r>
              <a:rPr lang="pt-PT" b="1" baseline="0" noProof="0" dirty="0" smtClean="0"/>
              <a:t>Tamanho</a:t>
            </a:r>
            <a:r>
              <a:rPr lang="pt-PT" baseline="0" noProof="0" dirty="0" smtClean="0"/>
              <a:t>, na caixa </a:t>
            </a:r>
            <a:r>
              <a:rPr lang="pt-PT" b="1" baseline="0" noProof="0" dirty="0" smtClean="0"/>
              <a:t>Personalizar</a:t>
            </a:r>
            <a:r>
              <a:rPr lang="pt-PT" baseline="0" noProof="0" dirty="0" smtClean="0"/>
              <a:t>, introduza </a:t>
            </a:r>
            <a:r>
              <a:rPr lang="pt-PT" b="1" baseline="0" noProof="0" dirty="0" smtClean="0"/>
              <a:t>60%</a:t>
            </a:r>
            <a:r>
              <a:rPr lang="pt-PT" b="0" baseline="0" noProof="0" dirty="0" smtClean="0"/>
              <a:t>,</a:t>
            </a:r>
            <a:r>
              <a:rPr lang="pt-PT" baseline="0" noProof="0" dirty="0" smtClean="0"/>
              <a:t> e prima ENTER. </a:t>
            </a:r>
          </a:p>
          <a:p>
            <a:pPr marL="685800" lvl="1" indent="-228600">
              <a:buFont typeface="Arial" pitchFamily="34" charset="0"/>
              <a:buChar char="•"/>
            </a:pPr>
            <a:r>
              <a:rPr lang="pt-PT" baseline="0" noProof="0" dirty="0" smtClean="0"/>
              <a:t>No separador </a:t>
            </a:r>
            <a:r>
              <a:rPr lang="pt-PT" b="1" baseline="0" noProof="0" dirty="0" smtClean="0"/>
              <a:t>Efeito</a:t>
            </a:r>
            <a:r>
              <a:rPr lang="pt-PT" baseline="0" noProof="0" dirty="0" smtClean="0"/>
              <a:t>, selecione </a:t>
            </a:r>
            <a:r>
              <a:rPr lang="pt-PT" b="1" baseline="0" noProof="0" dirty="0" smtClean="0"/>
              <a:t>Início</a:t>
            </a:r>
            <a:r>
              <a:rPr lang="pt-PT" baseline="0" noProof="0" dirty="0" smtClean="0"/>
              <a:t> </a:t>
            </a:r>
            <a:r>
              <a:rPr lang="pt-PT" b="1" baseline="0" noProof="0" dirty="0" smtClean="0"/>
              <a:t>suave</a:t>
            </a:r>
            <a:r>
              <a:rPr lang="pt-PT" baseline="0" noProof="0" dirty="0" smtClean="0"/>
              <a:t>.</a:t>
            </a:r>
          </a:p>
          <a:p>
            <a:pPr marL="685800" lvl="1" indent="-228600">
              <a:buFont typeface="Arial" pitchFamily="34" charset="0"/>
              <a:buChar char="•"/>
            </a:pPr>
            <a:r>
              <a:rPr lang="pt-PT" baseline="0" noProof="0" dirty="0" smtClean="0"/>
              <a:t>No separador </a:t>
            </a:r>
            <a:r>
              <a:rPr lang="pt-PT" b="1" baseline="0" noProof="0" dirty="0" smtClean="0"/>
              <a:t>Efeito</a:t>
            </a:r>
            <a:r>
              <a:rPr lang="pt-PT" baseline="0" noProof="0" dirty="0" smtClean="0"/>
              <a:t>, selecione </a:t>
            </a:r>
            <a:r>
              <a:rPr lang="pt-PT" b="1" baseline="0" noProof="0" dirty="0" smtClean="0"/>
              <a:t>Fim </a:t>
            </a:r>
            <a:r>
              <a:rPr lang="pt-PT" baseline="0" noProof="0" dirty="0" smtClean="0"/>
              <a:t> </a:t>
            </a:r>
            <a:r>
              <a:rPr lang="pt-PT" b="1" baseline="0" noProof="0" dirty="0" smtClean="0"/>
              <a:t>suave</a:t>
            </a:r>
            <a:r>
              <a:rPr lang="pt-PT" baseline="0" noProof="0" dirty="0" smtClean="0"/>
              <a:t>.</a:t>
            </a:r>
          </a:p>
          <a:p>
            <a:pPr marL="685800" lvl="1" indent="-228600">
              <a:buFont typeface="Arial" pitchFamily="34" charset="0"/>
              <a:buChar char="•"/>
            </a:pPr>
            <a:r>
              <a:rPr lang="pt-PT" baseline="0" noProof="0" dirty="0" smtClean="0"/>
              <a:t>No separador </a:t>
            </a:r>
            <a:r>
              <a:rPr lang="pt-PT" b="1" baseline="0" noProof="0" dirty="0" smtClean="0"/>
              <a:t>Efeito</a:t>
            </a:r>
            <a:r>
              <a:rPr lang="pt-PT" baseline="0" noProof="0" dirty="0" smtClean="0"/>
              <a:t>, selecione </a:t>
            </a:r>
            <a:r>
              <a:rPr lang="pt-PT" b="1" baseline="0" noProof="0" dirty="0" smtClean="0"/>
              <a:t>Reversão automática</a:t>
            </a:r>
            <a:r>
              <a:rPr lang="pt-PT" baseline="0" noProof="0" dirty="0" smtClean="0"/>
              <a:t>.</a:t>
            </a:r>
          </a:p>
          <a:p>
            <a:pPr marL="685800" lvl="1" indent="-228600">
              <a:buFont typeface="Arial" pitchFamily="34" charset="0"/>
              <a:buChar char="•"/>
            </a:pPr>
            <a:r>
              <a:rPr lang="pt-PT" baseline="0" noProof="0" dirty="0" smtClean="0"/>
              <a:t>No separador </a:t>
            </a:r>
            <a:r>
              <a:rPr lang="pt-PT" b="1" baseline="0" noProof="0" dirty="0" smtClean="0"/>
              <a:t>Temporização</a:t>
            </a:r>
            <a:r>
              <a:rPr lang="pt-PT" baseline="0" noProof="0" dirty="0" smtClean="0"/>
              <a:t>, na lista </a:t>
            </a:r>
            <a:r>
              <a:rPr lang="pt-PT" b="1" baseline="0" noProof="0" dirty="0" smtClean="0"/>
              <a:t>Início</a:t>
            </a:r>
            <a:r>
              <a:rPr lang="pt-PT" baseline="0" noProof="0" dirty="0" smtClean="0"/>
              <a:t>, selecione </a:t>
            </a:r>
            <a:r>
              <a:rPr lang="pt-PT" b="1" baseline="0" noProof="0" dirty="0" smtClean="0"/>
              <a:t>Com o anterior</a:t>
            </a:r>
            <a:r>
              <a:rPr lang="pt-PT" baseline="0" noProof="0" dirty="0" smtClean="0"/>
              <a:t>. </a:t>
            </a:r>
          </a:p>
          <a:p>
            <a:pPr marL="685800" lvl="1" indent="-228600">
              <a:buFont typeface="Arial" pitchFamily="34" charset="0"/>
              <a:buChar char="•"/>
            </a:pPr>
            <a:r>
              <a:rPr lang="pt-PT" baseline="0" noProof="0" dirty="0" smtClean="0"/>
              <a:t>No separador </a:t>
            </a:r>
            <a:r>
              <a:rPr lang="pt-PT" b="1" baseline="0" noProof="0" dirty="0" smtClean="0"/>
              <a:t>Temporização</a:t>
            </a:r>
            <a:r>
              <a:rPr lang="pt-PT" baseline="0" noProof="0" dirty="0" smtClean="0"/>
              <a:t>, na caixa </a:t>
            </a:r>
            <a:r>
              <a:rPr lang="pt-PT" b="1" baseline="0" noProof="0" dirty="0" smtClean="0"/>
              <a:t>Duração</a:t>
            </a:r>
            <a:r>
              <a:rPr lang="pt-PT" baseline="0" noProof="0" dirty="0" smtClean="0"/>
              <a:t>, introduza </a:t>
            </a:r>
            <a:r>
              <a:rPr lang="pt-PT" b="1" baseline="0" noProof="0" dirty="0" smtClean="0"/>
              <a:t>6 segundos</a:t>
            </a:r>
            <a:r>
              <a:rPr lang="pt-PT" baseline="0" noProof="0" dirty="0" smtClean="0"/>
              <a:t>.</a:t>
            </a:r>
          </a:p>
          <a:p>
            <a:pPr marL="228600" indent="-228600">
              <a:buFont typeface="+mj-lt"/>
              <a:buAutoNum type="arabicPeriod"/>
            </a:pPr>
            <a:endParaRPr lang="pt-PT" baseline="0" noProof="0" dirty="0" smtClean="0"/>
          </a:p>
          <a:p>
            <a:pPr marL="228600" indent="-228600">
              <a:buFont typeface="+mj-lt"/>
              <a:buAutoNum type="arabicPeriod"/>
            </a:pPr>
            <a:endParaRPr lang="pt-PT" baseline="0" noProof="0" dirty="0" smtClean="0"/>
          </a:p>
          <a:p>
            <a:pPr marL="228600" indent="-228600">
              <a:buFont typeface="+mj-lt"/>
              <a:buNone/>
            </a:pPr>
            <a:r>
              <a:rPr lang="pt-PT" baseline="0" noProof="0" dirty="0" smtClean="0"/>
              <a:t>Para reproduzir os efeitos de animação para o terceiro floco de neve a partir de cima, faça o seguinte:</a:t>
            </a:r>
          </a:p>
          <a:p>
            <a:pPr marL="228600" indent="-228600">
              <a:buFont typeface="+mj-lt"/>
              <a:buAutoNum type="arabicPeriod"/>
            </a:pPr>
            <a:r>
              <a:rPr lang="pt-PT" baseline="0" noProof="0" dirty="0" smtClean="0"/>
              <a:t>Selecione o floco de neve inferior que se encontra fora da extremidade esquerda do diapositivo. No separador </a:t>
            </a:r>
            <a:r>
              <a:rPr lang="pt-PT" b="1" baseline="0" noProof="0" dirty="0" smtClean="0"/>
              <a:t>Animações</a:t>
            </a:r>
            <a:r>
              <a:rPr lang="pt-PT" baseline="0" noProof="0" dirty="0" smtClean="0"/>
              <a:t>, no grupo </a:t>
            </a:r>
            <a:r>
              <a:rPr lang="pt-PT" b="1" baseline="0" noProof="0" dirty="0" smtClean="0"/>
              <a:t>Animação Avançada</a:t>
            </a:r>
            <a:r>
              <a:rPr lang="pt-PT" baseline="0" noProof="0" dirty="0" smtClean="0"/>
              <a:t>, clique em </a:t>
            </a:r>
            <a:r>
              <a:rPr lang="pt-PT" b="1" baseline="0" noProof="0" dirty="0" smtClean="0"/>
              <a:t>Adicionar Animação</a:t>
            </a:r>
            <a:r>
              <a:rPr lang="pt-PT" baseline="0" noProof="0" dirty="0" smtClean="0"/>
              <a:t> e, em </a:t>
            </a:r>
            <a:r>
              <a:rPr lang="pt-PT" b="1" baseline="0" noProof="0" dirty="0" smtClean="0"/>
              <a:t>Trajectórias de Movimento</a:t>
            </a:r>
            <a:r>
              <a:rPr lang="pt-PT" baseline="0" noProof="0" dirty="0" smtClean="0"/>
              <a:t>, clique em </a:t>
            </a:r>
            <a:r>
              <a:rPr lang="pt-PT" b="1" baseline="0" noProof="0" dirty="0" smtClean="0"/>
              <a:t>Arcos</a:t>
            </a:r>
            <a:r>
              <a:rPr lang="pt-PT" baseline="0" noProof="0" dirty="0" smtClean="0"/>
              <a:t>. </a:t>
            </a:r>
          </a:p>
          <a:p>
            <a:pPr marL="228600" indent="-228600">
              <a:buFont typeface="+mj-lt"/>
              <a:buAutoNum type="arabicPeriod"/>
            </a:pPr>
            <a:r>
              <a:rPr lang="pt-PT" baseline="0" noProof="0" dirty="0" smtClean="0"/>
              <a:t>Para desenhar a trajetória de movimento em curva, faça o seguinte no diapositivo:</a:t>
            </a:r>
            <a:endParaRPr lang="pt-PT" i="1" baseline="0" noProof="0" dirty="0" smtClean="0"/>
          </a:p>
          <a:p>
            <a:pPr marL="685800" lvl="1" indent="-228600">
              <a:buFont typeface="+mj-lt"/>
              <a:buAutoNum type="arabicPeriod"/>
            </a:pPr>
            <a:r>
              <a:rPr lang="pt-PT" baseline="0" noProof="0" dirty="0" smtClean="0"/>
              <a:t>No diapositivo, clique com o botão direito do rato na forma e selecione </a:t>
            </a:r>
            <a:r>
              <a:rPr lang="pt-PT" b="1" baseline="0" noProof="0" dirty="0" smtClean="0"/>
              <a:t>Editar</a:t>
            </a:r>
            <a:r>
              <a:rPr lang="pt-PT" baseline="0" noProof="0" dirty="0" smtClean="0"/>
              <a:t> </a:t>
            </a:r>
            <a:r>
              <a:rPr lang="pt-PT" b="1" baseline="0" noProof="0" dirty="0" smtClean="0"/>
              <a:t>Pontos</a:t>
            </a:r>
            <a:r>
              <a:rPr lang="pt-PT" baseline="0" noProof="0" dirty="0" smtClean="0"/>
              <a:t>.</a:t>
            </a:r>
          </a:p>
          <a:p>
            <a:pPr marL="685800" lvl="1" indent="-228600">
              <a:buFont typeface="+mj-lt"/>
              <a:buAutoNum type="arabicPeriod"/>
            </a:pPr>
            <a:r>
              <a:rPr lang="pt-PT" baseline="0" noProof="0" dirty="0" smtClean="0"/>
              <a:t>Clique com o botão direito do rato na trajetória de movimento próximo do ponto final vermelho e selecione </a:t>
            </a:r>
            <a:r>
              <a:rPr lang="pt-PT" b="1" baseline="0" noProof="0" dirty="0" smtClean="0"/>
              <a:t>Adicionar</a:t>
            </a:r>
            <a:r>
              <a:rPr lang="pt-PT" baseline="0" noProof="0" dirty="0" smtClean="0"/>
              <a:t> </a:t>
            </a:r>
            <a:r>
              <a:rPr lang="pt-PT" b="1" baseline="0" noProof="0" dirty="0" smtClean="0"/>
              <a:t>ponto</a:t>
            </a:r>
            <a:r>
              <a:rPr lang="pt-PT" b="0" baseline="0" noProof="0" dirty="0" smtClean="0"/>
              <a:t>.</a:t>
            </a:r>
            <a:endParaRPr lang="pt-PT" baseline="0" noProof="0" dirty="0" smtClean="0"/>
          </a:p>
          <a:p>
            <a:pPr marL="685800" lvl="1" indent="-228600">
              <a:buFont typeface="+mj-lt"/>
              <a:buAutoNum type="arabicPeriod"/>
            </a:pPr>
            <a:r>
              <a:rPr lang="pt-PT" b="0" baseline="0" noProof="0" dirty="0" smtClean="0"/>
              <a:t>Arraste</a:t>
            </a:r>
            <a:r>
              <a:rPr lang="pt-PT" baseline="0" noProof="0" dirty="0" smtClean="0"/>
              <a:t> o primeiro ponto para fora da extremidade esquerda do diapositivo, próximo do floco de neve.</a:t>
            </a:r>
          </a:p>
          <a:p>
            <a:pPr marL="685800" lvl="1" indent="-228600">
              <a:buFont typeface="+mj-lt"/>
              <a:buAutoNum type="arabicPeriod"/>
            </a:pPr>
            <a:r>
              <a:rPr lang="pt-PT" b="0" baseline="0" noProof="0" dirty="0" smtClean="0"/>
              <a:t>Arraste</a:t>
            </a:r>
            <a:r>
              <a:rPr lang="pt-PT" baseline="0" noProof="0" dirty="0" smtClean="0"/>
              <a:t>  o segundo ponto 3.5” para a esquerda da guia de desenho vertical 0.00 e 1” abaixo da guia de desenho horizontal.</a:t>
            </a:r>
          </a:p>
          <a:p>
            <a:pPr marL="685800" lvl="1" indent="-228600">
              <a:buFont typeface="+mj-lt"/>
              <a:buAutoNum type="arabicPeriod"/>
            </a:pPr>
            <a:r>
              <a:rPr lang="pt-PT" b="0" baseline="0" noProof="0" dirty="0" smtClean="0"/>
              <a:t>Arraste</a:t>
            </a:r>
            <a:r>
              <a:rPr lang="pt-PT" baseline="0" noProof="0" dirty="0" smtClean="0"/>
              <a:t> o terceiro ponto na intersecção das guias de desenho vertical e horizontal 0.00.</a:t>
            </a:r>
          </a:p>
          <a:p>
            <a:pPr marL="685800" lvl="1" indent="-228600">
              <a:buFont typeface="+mj-lt"/>
              <a:buAutoNum type="arabicPeriod"/>
            </a:pPr>
            <a:r>
              <a:rPr lang="pt-PT" b="0" baseline="0" noProof="0" dirty="0" smtClean="0"/>
              <a:t>Arraste</a:t>
            </a:r>
            <a:r>
              <a:rPr lang="pt-PT" baseline="0" noProof="0" dirty="0" smtClean="0"/>
              <a:t> o quarto ponto 2” para a direita da guia de desenho vertical 0.00 e 0.25” abaixo da guia de desenho horizontal.</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lang="pt-PT"/>
            </a:pPr>
            <a:r>
              <a:rPr lang="pt-PT" b="0" baseline="0" noProof="0" dirty="0" smtClean="0"/>
              <a:t>Arraste</a:t>
            </a:r>
            <a:r>
              <a:rPr lang="pt-PT" baseline="0" noProof="0" dirty="0" smtClean="0"/>
              <a:t> o quinto ponto 4” para a direita da guia de desenho vertical e 0.5” acima do guia de desenho horizontal.</a:t>
            </a:r>
          </a:p>
          <a:p>
            <a:pPr marL="685800" lvl="1" indent="-228600">
              <a:buFont typeface="+mj-lt"/>
              <a:buAutoNum type="arabicPeriod"/>
            </a:pPr>
            <a:r>
              <a:rPr lang="pt-PT" b="0" baseline="0" noProof="0" dirty="0" smtClean="0"/>
              <a:t>Arraste</a:t>
            </a:r>
            <a:r>
              <a:rPr lang="pt-PT" baseline="0" noProof="0" dirty="0" smtClean="0"/>
              <a:t> o sexto e último ponto 0.25” para a direita da guia de desenho vertical 5.00 e 0.5” acima da guia de desenho horizontal, para fora da extremidade direita do diapositivo.</a:t>
            </a:r>
          </a:p>
          <a:p>
            <a:pPr marL="228600" indent="-228600">
              <a:buFont typeface="+mj-lt"/>
              <a:buAutoNum type="arabicPeriod"/>
            </a:pPr>
            <a:r>
              <a:rPr lang="pt-PT" baseline="0" noProof="0" dirty="0" smtClean="0"/>
              <a:t>No separador </a:t>
            </a:r>
            <a:r>
              <a:rPr lang="pt-PT" b="1" baseline="0" noProof="0" dirty="0" smtClean="0"/>
              <a:t>Animações</a:t>
            </a:r>
            <a:r>
              <a:rPr lang="pt-PT" baseline="0" noProof="0" dirty="0" smtClean="0"/>
              <a:t>, no grupo </a:t>
            </a:r>
            <a:r>
              <a:rPr lang="pt-PT" b="1" baseline="0" noProof="0" dirty="0" smtClean="0"/>
              <a:t>Animação</a:t>
            </a:r>
            <a:r>
              <a:rPr lang="pt-PT" b="0" baseline="0" noProof="0" dirty="0" smtClean="0"/>
              <a:t>,</a:t>
            </a:r>
            <a:r>
              <a:rPr lang="pt-PT" b="1" baseline="0" noProof="0" dirty="0" smtClean="0"/>
              <a:t> </a:t>
            </a:r>
            <a:r>
              <a:rPr lang="pt-PT" baseline="0" noProof="0" dirty="0" smtClean="0"/>
              <a:t>clique no iniciador de caixa de diálogo </a:t>
            </a:r>
            <a:r>
              <a:rPr lang="pt-PT" b="1" baseline="0" noProof="0" dirty="0" smtClean="0"/>
              <a:t>Opções de </a:t>
            </a:r>
            <a:r>
              <a:rPr lang="pt-PT" baseline="0" noProof="0" dirty="0" smtClean="0"/>
              <a:t> </a:t>
            </a:r>
            <a:r>
              <a:rPr lang="pt-PT" b="1" baseline="0" noProof="0" dirty="0" smtClean="0"/>
              <a:t>Efeito</a:t>
            </a:r>
            <a:r>
              <a:rPr lang="pt-PT" baseline="0" noProof="0" dirty="0" smtClean="0"/>
              <a:t>. Na caixa de diálogo </a:t>
            </a:r>
            <a:r>
              <a:rPr lang="pt-PT" b="1" baseline="0" noProof="0" dirty="0" smtClean="0"/>
              <a:t>Arco para baixo</a:t>
            </a:r>
            <a:r>
              <a:rPr lang="pt-PT" baseline="0" noProof="0" dirty="0" smtClean="0"/>
              <a:t>, faça o seguinte:</a:t>
            </a:r>
          </a:p>
          <a:p>
            <a:pPr marL="685800" lvl="1" indent="-228600">
              <a:buFont typeface="Arial" pitchFamily="34" charset="0"/>
              <a:buChar char="•"/>
            </a:pPr>
            <a:r>
              <a:rPr lang="pt-PT" baseline="0" noProof="0" dirty="0" smtClean="0"/>
              <a:t>No separador </a:t>
            </a:r>
            <a:r>
              <a:rPr lang="pt-PT" b="1" baseline="0" noProof="0" dirty="0" smtClean="0"/>
              <a:t>Efeito</a:t>
            </a:r>
            <a:r>
              <a:rPr lang="pt-PT" baseline="0" noProof="0" dirty="0" smtClean="0"/>
              <a:t>, em </a:t>
            </a:r>
            <a:r>
              <a:rPr lang="pt-PT" b="1" baseline="0" noProof="0" dirty="0" smtClean="0"/>
              <a:t>Definições</a:t>
            </a:r>
            <a:r>
              <a:rPr lang="pt-PT" baseline="0" noProof="0" dirty="0" smtClean="0"/>
              <a:t>, na lista </a:t>
            </a:r>
            <a:r>
              <a:rPr lang="pt-PT" b="1" baseline="0" noProof="0" dirty="0" smtClean="0"/>
              <a:t>Caminho</a:t>
            </a:r>
            <a:r>
              <a:rPr lang="pt-PT" baseline="0" noProof="0" dirty="0" smtClean="0"/>
              <a:t>, selecione </a:t>
            </a:r>
            <a:r>
              <a:rPr lang="pt-PT" b="1" baseline="0" noProof="0" dirty="0" smtClean="0"/>
              <a:t>Bloqueado</a:t>
            </a:r>
            <a:r>
              <a:rPr lang="pt-PT" baseline="0" noProof="0" dirty="0" smtClean="0"/>
              <a:t>.</a:t>
            </a:r>
          </a:p>
          <a:p>
            <a:pPr marL="685800" lvl="1" indent="-228600">
              <a:buFont typeface="Arial" pitchFamily="34" charset="0"/>
              <a:buChar char="•"/>
            </a:pPr>
            <a:r>
              <a:rPr lang="pt-PT" baseline="0" noProof="0" dirty="0" smtClean="0"/>
              <a:t>No separador </a:t>
            </a:r>
            <a:r>
              <a:rPr lang="pt-PT" b="1" baseline="0" noProof="0" dirty="0" smtClean="0"/>
              <a:t>Efeito</a:t>
            </a:r>
            <a:r>
              <a:rPr lang="pt-PT" baseline="0" noProof="0" dirty="0" smtClean="0"/>
              <a:t>, desmarque </a:t>
            </a:r>
            <a:r>
              <a:rPr lang="pt-PT" b="1" baseline="0" noProof="0" dirty="0" smtClean="0"/>
              <a:t>Início </a:t>
            </a:r>
            <a:r>
              <a:rPr lang="pt-PT" baseline="0" noProof="0" dirty="0" smtClean="0"/>
              <a:t> </a:t>
            </a:r>
            <a:r>
              <a:rPr lang="pt-PT" b="1" baseline="0" noProof="0" dirty="0" smtClean="0"/>
              <a:t>suave</a:t>
            </a:r>
            <a:r>
              <a:rPr lang="pt-PT" baseline="0" noProof="0" dirty="0" smtClean="0"/>
              <a:t>.</a:t>
            </a:r>
          </a:p>
          <a:p>
            <a:pPr marL="685800" lvl="1" indent="-228600">
              <a:buFont typeface="Arial" pitchFamily="34" charset="0"/>
              <a:buChar char="•"/>
            </a:pPr>
            <a:r>
              <a:rPr lang="pt-PT" baseline="0" noProof="0" dirty="0" smtClean="0"/>
              <a:t>No separador </a:t>
            </a:r>
            <a:r>
              <a:rPr lang="pt-PT" b="1" baseline="0" noProof="0" dirty="0" smtClean="0"/>
              <a:t>Efeito</a:t>
            </a:r>
            <a:r>
              <a:rPr lang="pt-PT" baseline="0" noProof="0" dirty="0" smtClean="0"/>
              <a:t>, selecione </a:t>
            </a:r>
            <a:r>
              <a:rPr lang="pt-PT" b="1" baseline="0" noProof="0" dirty="0" smtClean="0"/>
              <a:t>Fim </a:t>
            </a:r>
            <a:r>
              <a:rPr lang="pt-PT" baseline="0" noProof="0" dirty="0" smtClean="0"/>
              <a:t> </a:t>
            </a:r>
            <a:r>
              <a:rPr lang="pt-PT" b="1" baseline="0" noProof="0" dirty="0" smtClean="0"/>
              <a:t>suave</a:t>
            </a:r>
            <a:r>
              <a:rPr lang="pt-PT" baseline="0" noProof="0" dirty="0" smtClean="0"/>
              <a:t>.</a:t>
            </a:r>
          </a:p>
          <a:p>
            <a:pPr marL="685800" lvl="1" indent="-228600">
              <a:buFont typeface="Arial" pitchFamily="34" charset="0"/>
              <a:buChar char="•"/>
            </a:pPr>
            <a:r>
              <a:rPr lang="pt-PT" baseline="0" noProof="0" dirty="0" smtClean="0"/>
              <a:t>No separador </a:t>
            </a:r>
            <a:r>
              <a:rPr lang="pt-PT" b="1" baseline="0" noProof="0" dirty="0" smtClean="0"/>
              <a:t>Temporização</a:t>
            </a:r>
            <a:r>
              <a:rPr lang="pt-PT" baseline="0" noProof="0" dirty="0" smtClean="0"/>
              <a:t>, na lista </a:t>
            </a:r>
            <a:r>
              <a:rPr lang="pt-PT" b="1" baseline="0" noProof="0" dirty="0" smtClean="0"/>
              <a:t>Início</a:t>
            </a:r>
            <a:r>
              <a:rPr lang="pt-PT" baseline="0" noProof="0" dirty="0" smtClean="0"/>
              <a:t>, selecione </a:t>
            </a:r>
            <a:r>
              <a:rPr lang="pt-PT" b="1" baseline="0" noProof="0" dirty="0" smtClean="0"/>
              <a:t>Com o anterior </a:t>
            </a:r>
            <a:r>
              <a:rPr lang="pt-PT" baseline="0" noProof="0" dirty="0" smtClean="0"/>
              <a:t>. </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lang="pt-PT"/>
            </a:pPr>
            <a:r>
              <a:rPr lang="pt-PT" baseline="0" noProof="0" dirty="0" smtClean="0"/>
              <a:t>No separador </a:t>
            </a:r>
            <a:r>
              <a:rPr lang="pt-PT" b="1" baseline="0" noProof="0" dirty="0" smtClean="0"/>
              <a:t>Temporização</a:t>
            </a:r>
            <a:r>
              <a:rPr lang="pt-PT" baseline="0" noProof="0" dirty="0" smtClean="0"/>
              <a:t>, na caixa </a:t>
            </a:r>
            <a:r>
              <a:rPr lang="pt-PT" b="1" baseline="0" noProof="0" dirty="0" smtClean="0"/>
              <a:t>Atraso</a:t>
            </a:r>
            <a:r>
              <a:rPr lang="pt-PT" baseline="0" noProof="0" dirty="0" smtClean="0"/>
              <a:t>, introduza </a:t>
            </a:r>
            <a:r>
              <a:rPr lang="pt-PT" b="1" baseline="0" noProof="0" dirty="0" smtClean="0"/>
              <a:t>8</a:t>
            </a:r>
            <a:r>
              <a:rPr lang="pt-PT" baseline="0" noProof="0" dirty="0" smtClean="0"/>
              <a:t>.</a:t>
            </a:r>
          </a:p>
          <a:p>
            <a:pPr marL="685800" lvl="1" indent="-228600">
              <a:buFont typeface="Arial" pitchFamily="34" charset="0"/>
              <a:buChar char="•"/>
            </a:pPr>
            <a:r>
              <a:rPr lang="pt-PT" baseline="0" noProof="0" dirty="0" smtClean="0"/>
              <a:t>No separador </a:t>
            </a:r>
            <a:r>
              <a:rPr lang="pt-PT" b="1" baseline="0" noProof="0" dirty="0" smtClean="0"/>
              <a:t>Temporização</a:t>
            </a:r>
            <a:r>
              <a:rPr lang="pt-PT" baseline="0" noProof="0" dirty="0" smtClean="0"/>
              <a:t>, na caixa </a:t>
            </a:r>
            <a:r>
              <a:rPr lang="pt-PT" b="1" baseline="0" noProof="0" dirty="0" smtClean="0"/>
              <a:t>Duração</a:t>
            </a:r>
            <a:r>
              <a:rPr lang="pt-PT" baseline="0" noProof="0" dirty="0" smtClean="0"/>
              <a:t>, </a:t>
            </a:r>
            <a:r>
              <a:rPr lang="pt-PT" b="0" baseline="0" noProof="0" dirty="0" smtClean="0"/>
              <a:t>introduza</a:t>
            </a:r>
            <a:r>
              <a:rPr lang="pt-PT" b="1" baseline="0" noProof="0" dirty="0" smtClean="0"/>
              <a:t> 13 segundos</a:t>
            </a:r>
            <a:r>
              <a:rPr lang="pt-PT" baseline="0" noProof="0" dirty="0" smtClean="0"/>
              <a:t>.</a:t>
            </a:r>
          </a:p>
          <a:p>
            <a:pPr marL="228600" indent="-228600">
              <a:buFont typeface="+mj-lt"/>
              <a:buAutoNum type="arabicPeriod"/>
            </a:pPr>
            <a:r>
              <a:rPr lang="pt-PT" baseline="0" noProof="0" dirty="0" smtClean="0"/>
              <a:t>Selecione o floco de neve inferior que se encontra fora da extremidade esquerda do diapositivo. No separador </a:t>
            </a:r>
            <a:r>
              <a:rPr lang="pt-PT" b="1" baseline="0" noProof="0" dirty="0" smtClean="0"/>
              <a:t>Animações</a:t>
            </a:r>
            <a:r>
              <a:rPr lang="pt-PT" baseline="0" noProof="0" dirty="0" smtClean="0"/>
              <a:t>, no grupo </a:t>
            </a:r>
            <a:r>
              <a:rPr lang="pt-PT" b="1" baseline="0" noProof="0" dirty="0" smtClean="0"/>
              <a:t>Animação Avançada</a:t>
            </a:r>
            <a:r>
              <a:rPr lang="pt-PT" baseline="0" noProof="0" dirty="0" smtClean="0"/>
              <a:t>, clique em </a:t>
            </a:r>
            <a:r>
              <a:rPr lang="pt-PT" b="1" baseline="0" noProof="0" dirty="0" smtClean="0"/>
              <a:t>Adicionar Animação</a:t>
            </a:r>
            <a:r>
              <a:rPr lang="pt-PT" baseline="0" noProof="0" dirty="0" smtClean="0"/>
              <a:t> e, em </a:t>
            </a:r>
            <a:r>
              <a:rPr lang="pt-PT" b="1" baseline="0" noProof="0" dirty="0" smtClean="0"/>
              <a:t>Ênfase</a:t>
            </a:r>
            <a:r>
              <a:rPr lang="pt-PT" baseline="0" noProof="0" dirty="0" smtClean="0"/>
              <a:t>, clique em </a:t>
            </a:r>
            <a:r>
              <a:rPr lang="pt-PT" b="1" baseline="0" noProof="0" dirty="0" smtClean="0"/>
              <a:t>Rodar</a:t>
            </a:r>
            <a:r>
              <a:rPr lang="pt-PT" baseline="0" noProof="0" dirty="0" smtClean="0"/>
              <a:t>.</a:t>
            </a:r>
          </a:p>
          <a:p>
            <a:pPr marL="228600" indent="-228600">
              <a:buFont typeface="+mj-lt"/>
              <a:buAutoNum type="arabicPeriod"/>
            </a:pPr>
            <a:r>
              <a:rPr lang="pt-PT" baseline="0" noProof="0" dirty="0" smtClean="0"/>
              <a:t>Também no separador </a:t>
            </a:r>
            <a:r>
              <a:rPr lang="pt-PT" b="1" baseline="0" noProof="0" dirty="0" smtClean="0"/>
              <a:t>Animações</a:t>
            </a:r>
            <a:r>
              <a:rPr lang="pt-PT" baseline="0" noProof="0" dirty="0" smtClean="0"/>
              <a:t>, no grupo </a:t>
            </a:r>
            <a:r>
              <a:rPr lang="pt-PT" b="1" baseline="0" noProof="0" dirty="0" smtClean="0"/>
              <a:t>Animação</a:t>
            </a:r>
            <a:r>
              <a:rPr lang="pt-PT" baseline="0" noProof="0" dirty="0" smtClean="0"/>
              <a:t>, clique no iniciador de caixa de diálogo </a:t>
            </a:r>
            <a:r>
              <a:rPr lang="pt-PT" b="1" baseline="0" noProof="0" dirty="0" smtClean="0"/>
              <a:t>Opções de Efeito</a:t>
            </a:r>
            <a:r>
              <a:rPr lang="pt-PT" baseline="0" noProof="0" dirty="0" smtClean="0"/>
              <a:t>. Na caixa de diálogo </a:t>
            </a:r>
            <a:r>
              <a:rPr lang="pt-PT" b="1" baseline="0" noProof="0" dirty="0" smtClean="0"/>
              <a:t>Rodar</a:t>
            </a:r>
            <a:r>
              <a:rPr lang="pt-PT" baseline="0" noProof="0" dirty="0" smtClean="0"/>
              <a:t>, faça o seguinte:</a:t>
            </a:r>
          </a:p>
          <a:p>
            <a:pPr marL="685800" lvl="1" indent="-228600">
              <a:buFont typeface="Arial" pitchFamily="34" charset="0"/>
              <a:buChar char="•"/>
            </a:pPr>
            <a:r>
              <a:rPr lang="pt-PT" baseline="0" noProof="0" dirty="0" smtClean="0"/>
              <a:t>No separador </a:t>
            </a:r>
            <a:r>
              <a:rPr lang="pt-PT" b="1" baseline="0" noProof="0" dirty="0" smtClean="0"/>
              <a:t>Efeito</a:t>
            </a:r>
            <a:r>
              <a:rPr lang="pt-PT" baseline="0" noProof="0" dirty="0" smtClean="0"/>
              <a:t>, na lista </a:t>
            </a:r>
            <a:r>
              <a:rPr lang="pt-PT" b="1" baseline="0" noProof="0" dirty="0" smtClean="0"/>
              <a:t>Quantidade</a:t>
            </a:r>
            <a:r>
              <a:rPr lang="pt-PT" baseline="0" noProof="0" dirty="0" smtClean="0"/>
              <a:t>, na caixa </a:t>
            </a:r>
            <a:r>
              <a:rPr lang="pt-PT" b="1" baseline="0" noProof="0" dirty="0" smtClean="0"/>
              <a:t>Personalizar</a:t>
            </a:r>
            <a:r>
              <a:rPr lang="pt-PT" baseline="0" noProof="0" dirty="0" smtClean="0"/>
              <a:t>, introduza </a:t>
            </a:r>
            <a:r>
              <a:rPr lang="pt-PT" b="1" baseline="0" noProof="0" dirty="0" smtClean="0"/>
              <a:t>360°</a:t>
            </a:r>
            <a:r>
              <a:rPr lang="pt-PT" b="0" baseline="0" noProof="0" dirty="0" smtClean="0"/>
              <a:t>e prima ENTER. </a:t>
            </a:r>
            <a:endParaRPr lang="pt-PT" i="1" baseline="0" noProof="0" dirty="0" smtClean="0"/>
          </a:p>
          <a:p>
            <a:pPr marL="685800" lvl="1" indent="-228600">
              <a:buFont typeface="Arial" pitchFamily="34" charset="0"/>
              <a:buChar char="•"/>
            </a:pPr>
            <a:r>
              <a:rPr lang="pt-PT" baseline="0" noProof="0" dirty="0" smtClean="0"/>
              <a:t>No separador </a:t>
            </a:r>
            <a:r>
              <a:rPr lang="pt-PT" b="1" baseline="0" noProof="0" dirty="0" smtClean="0"/>
              <a:t>Efeito</a:t>
            </a:r>
            <a:r>
              <a:rPr lang="pt-PT" baseline="0" noProof="0" dirty="0" smtClean="0"/>
              <a:t>, também na lista </a:t>
            </a:r>
            <a:r>
              <a:rPr lang="pt-PT" b="1" baseline="0" noProof="0" dirty="0" smtClean="0"/>
              <a:t>Quantidade</a:t>
            </a:r>
            <a:r>
              <a:rPr lang="pt-PT" baseline="0" noProof="0" dirty="0" smtClean="0"/>
              <a:t>, selecione </a:t>
            </a:r>
            <a:r>
              <a:rPr lang="pt-PT" b="1" baseline="0" noProof="0" dirty="0" smtClean="0"/>
              <a:t>Rotação completa</a:t>
            </a:r>
            <a:r>
              <a:rPr lang="pt-PT" baseline="0" noProof="0" dirty="0" smtClean="0"/>
              <a:t>.</a:t>
            </a:r>
          </a:p>
          <a:p>
            <a:pPr marL="685800" lvl="1" indent="-228600">
              <a:buFont typeface="Arial" pitchFamily="34" charset="0"/>
              <a:buChar char="•"/>
            </a:pPr>
            <a:r>
              <a:rPr lang="pt-PT" baseline="0" noProof="0" dirty="0" smtClean="0"/>
              <a:t>No separador </a:t>
            </a:r>
            <a:r>
              <a:rPr lang="pt-PT" b="1" baseline="0" noProof="0" dirty="0" smtClean="0"/>
              <a:t>Temporização</a:t>
            </a:r>
            <a:r>
              <a:rPr lang="pt-PT" baseline="0" noProof="0" dirty="0" smtClean="0"/>
              <a:t>, na lista  </a:t>
            </a:r>
            <a:r>
              <a:rPr lang="pt-PT" b="1" baseline="0" noProof="0" dirty="0" smtClean="0"/>
              <a:t>Início</a:t>
            </a:r>
            <a:r>
              <a:rPr lang="pt-PT" baseline="0" noProof="0" dirty="0" smtClean="0"/>
              <a:t>, selecione </a:t>
            </a:r>
            <a:r>
              <a:rPr lang="pt-PT" b="1" baseline="0" noProof="0" dirty="0" smtClean="0"/>
              <a:t>Com o </a:t>
            </a:r>
            <a:r>
              <a:rPr lang="pt-PT" baseline="0" noProof="0" dirty="0" smtClean="0"/>
              <a:t> </a:t>
            </a:r>
            <a:r>
              <a:rPr lang="pt-PT" b="1" baseline="0" noProof="0" dirty="0" smtClean="0"/>
              <a:t>anterior</a:t>
            </a:r>
            <a:r>
              <a:rPr lang="pt-PT" baseline="0" noProof="0" dirty="0" smtClean="0"/>
              <a:t>.</a:t>
            </a:r>
          </a:p>
          <a:p>
            <a:pPr marL="685800" lvl="1" indent="-228600">
              <a:buFont typeface="Arial" pitchFamily="34" charset="0"/>
              <a:buChar char="•"/>
            </a:pPr>
            <a:r>
              <a:rPr lang="pt-PT" baseline="0" noProof="0" dirty="0" smtClean="0"/>
              <a:t>No separador </a:t>
            </a:r>
            <a:r>
              <a:rPr lang="pt-PT" b="1" baseline="0" noProof="0" dirty="0" smtClean="0"/>
              <a:t>Temporização</a:t>
            </a:r>
            <a:r>
              <a:rPr lang="pt-PT" baseline="0" noProof="0" dirty="0" smtClean="0"/>
              <a:t>, na caixa </a:t>
            </a:r>
            <a:r>
              <a:rPr lang="pt-PT" b="1" baseline="0" noProof="0" dirty="0" smtClean="0"/>
              <a:t>Atraso</a:t>
            </a:r>
            <a:r>
              <a:rPr lang="pt-PT" baseline="0" noProof="0" dirty="0" smtClean="0"/>
              <a:t>, introduza </a:t>
            </a:r>
            <a:r>
              <a:rPr lang="pt-PT" b="1" baseline="0" noProof="0" dirty="0" smtClean="0"/>
              <a:t>8</a:t>
            </a:r>
            <a:r>
              <a:rPr lang="pt-PT" baseline="0" noProof="0" dirty="0" smtClean="0"/>
              <a:t>.</a:t>
            </a:r>
          </a:p>
          <a:p>
            <a:pPr marL="685800" lvl="1" indent="-228600">
              <a:buFont typeface="Arial" pitchFamily="34" charset="0"/>
              <a:buChar char="•"/>
            </a:pPr>
            <a:r>
              <a:rPr lang="pt-PT" baseline="0" noProof="0" dirty="0" smtClean="0"/>
              <a:t>No separador </a:t>
            </a:r>
            <a:r>
              <a:rPr lang="pt-PT" b="1" baseline="0" noProof="0" dirty="0" smtClean="0"/>
              <a:t>Temporização</a:t>
            </a:r>
            <a:r>
              <a:rPr lang="pt-PT" baseline="0" noProof="0" dirty="0" smtClean="0"/>
              <a:t>, na caixa </a:t>
            </a:r>
            <a:r>
              <a:rPr lang="pt-PT" b="1" baseline="0" noProof="0" dirty="0" smtClean="0"/>
              <a:t>Duração</a:t>
            </a:r>
            <a:r>
              <a:rPr lang="pt-PT" baseline="0" noProof="0" dirty="0" smtClean="0"/>
              <a:t>, introduza </a:t>
            </a:r>
            <a:r>
              <a:rPr lang="pt-PT" b="1" baseline="0" noProof="0" dirty="0" smtClean="0"/>
              <a:t>13 segundos</a:t>
            </a:r>
            <a:r>
              <a:rPr lang="pt-PT" b="0" baseline="0" noProof="0" dirty="0" smtClean="0"/>
              <a:t>.</a:t>
            </a:r>
            <a:endParaRPr lang="pt-PT" baseline="0" noProof="0" dirty="0" smtClean="0"/>
          </a:p>
          <a:p>
            <a:pPr marL="228600" indent="-228600">
              <a:buFont typeface="+mj-lt"/>
              <a:buAutoNum type="arabicPeriod"/>
            </a:pPr>
            <a:r>
              <a:rPr lang="pt-PT" baseline="0" noProof="0" dirty="0" smtClean="0"/>
              <a:t>Selecione o floco de neve inferior que se encontra fora da extremidade esquerda do diapositivo. No separador </a:t>
            </a:r>
            <a:r>
              <a:rPr lang="pt-PT" b="1" baseline="0" noProof="0" dirty="0" smtClean="0"/>
              <a:t>Animações</a:t>
            </a:r>
            <a:r>
              <a:rPr lang="pt-PT" baseline="0" noProof="0" dirty="0" smtClean="0"/>
              <a:t>, no grupo </a:t>
            </a:r>
            <a:r>
              <a:rPr lang="pt-PT" b="1" baseline="0" noProof="0" dirty="0" smtClean="0"/>
              <a:t>Animação Avançada</a:t>
            </a:r>
            <a:r>
              <a:rPr lang="pt-PT" baseline="0" noProof="0" dirty="0" smtClean="0"/>
              <a:t>, clique em </a:t>
            </a:r>
            <a:r>
              <a:rPr lang="pt-PT" b="1" baseline="0" noProof="0" dirty="0" smtClean="0"/>
              <a:t>Adicionar Animação</a:t>
            </a:r>
            <a:r>
              <a:rPr lang="pt-PT" baseline="0" noProof="0" dirty="0" smtClean="0"/>
              <a:t> e, em </a:t>
            </a:r>
            <a:r>
              <a:rPr lang="pt-PT" b="1" baseline="0" noProof="0" dirty="0" smtClean="0"/>
              <a:t>Ênfase</a:t>
            </a:r>
            <a:r>
              <a:rPr lang="pt-PT" baseline="0" noProof="0" dirty="0" smtClean="0"/>
              <a:t>, clique em </a:t>
            </a:r>
            <a:r>
              <a:rPr lang="pt-PT" b="1" baseline="0" noProof="0" dirty="0" smtClean="0"/>
              <a:t>Aumentar/Encolher.</a:t>
            </a:r>
          </a:p>
          <a:p>
            <a:pPr marL="228600" indent="-228600">
              <a:buFont typeface="+mj-lt"/>
              <a:buAutoNum type="arabicPeriod"/>
            </a:pPr>
            <a:r>
              <a:rPr lang="pt-PT" baseline="0" noProof="0" dirty="0" smtClean="0"/>
              <a:t>Também no separador </a:t>
            </a:r>
            <a:r>
              <a:rPr lang="pt-PT" b="1" baseline="0" noProof="0" dirty="0" smtClean="0"/>
              <a:t>Animações</a:t>
            </a:r>
            <a:r>
              <a:rPr lang="pt-PT" baseline="0" noProof="0" dirty="0" smtClean="0"/>
              <a:t>, no grupo </a:t>
            </a:r>
            <a:r>
              <a:rPr lang="pt-PT" b="1" baseline="0" noProof="0" dirty="0" smtClean="0"/>
              <a:t>Animação</a:t>
            </a:r>
            <a:r>
              <a:rPr lang="pt-PT" baseline="0" noProof="0" dirty="0" smtClean="0"/>
              <a:t>, clique no iniciador de caixa de diálogo </a:t>
            </a:r>
            <a:r>
              <a:rPr lang="pt-PT" b="1" baseline="0" noProof="0" dirty="0" smtClean="0"/>
              <a:t>Opções de </a:t>
            </a:r>
            <a:r>
              <a:rPr lang="pt-PT" baseline="0" noProof="0" dirty="0" smtClean="0"/>
              <a:t> </a:t>
            </a:r>
            <a:r>
              <a:rPr lang="pt-PT" b="1" baseline="0" noProof="0" dirty="0" smtClean="0"/>
              <a:t>Efeito</a:t>
            </a:r>
            <a:r>
              <a:rPr lang="pt-PT" baseline="0" noProof="0" dirty="0" smtClean="0"/>
              <a:t>. Na caixa de diálogo </a:t>
            </a:r>
            <a:r>
              <a:rPr lang="pt-PT" b="1" baseline="0" noProof="0" dirty="0" smtClean="0"/>
              <a:t>Aumentar/Encolher</a:t>
            </a:r>
            <a:r>
              <a:rPr lang="pt-PT" baseline="0" noProof="0" dirty="0" smtClean="0"/>
              <a:t>, faça o seguinte:</a:t>
            </a:r>
          </a:p>
          <a:p>
            <a:pPr marL="685800" lvl="1" indent="-228600">
              <a:buFont typeface="Arial" pitchFamily="34" charset="0"/>
              <a:buChar char="•"/>
            </a:pPr>
            <a:r>
              <a:rPr lang="pt-PT" baseline="0" noProof="0" dirty="0" smtClean="0"/>
              <a:t>No separador </a:t>
            </a:r>
            <a:r>
              <a:rPr lang="pt-PT" b="1" baseline="0" noProof="0" dirty="0" smtClean="0"/>
              <a:t>Efeito</a:t>
            </a:r>
            <a:r>
              <a:rPr lang="pt-PT" baseline="0" noProof="0" dirty="0" smtClean="0"/>
              <a:t>, em </a:t>
            </a:r>
            <a:r>
              <a:rPr lang="pt-PT" b="1" baseline="0" noProof="0" dirty="0" smtClean="0"/>
              <a:t>Definições</a:t>
            </a:r>
            <a:r>
              <a:rPr lang="pt-PT" baseline="0" noProof="0" dirty="0" smtClean="0"/>
              <a:t>, na lista </a:t>
            </a:r>
            <a:r>
              <a:rPr lang="pt-PT" b="1" baseline="0" noProof="0" dirty="0" smtClean="0"/>
              <a:t>Tamanho</a:t>
            </a:r>
            <a:r>
              <a:rPr lang="pt-PT" baseline="0" noProof="0" dirty="0" smtClean="0"/>
              <a:t>, na caixa </a:t>
            </a:r>
            <a:r>
              <a:rPr lang="pt-PT" b="1" baseline="0" noProof="0" dirty="0" smtClean="0"/>
              <a:t>Personalizar</a:t>
            </a:r>
            <a:r>
              <a:rPr lang="pt-PT" baseline="0" noProof="0" dirty="0" smtClean="0"/>
              <a:t>, introduza </a:t>
            </a:r>
            <a:r>
              <a:rPr lang="pt-PT" b="1" baseline="0" noProof="0" dirty="0" smtClean="0"/>
              <a:t>40%</a:t>
            </a:r>
            <a:r>
              <a:rPr lang="pt-PT" b="0" baseline="0" noProof="0" dirty="0" smtClean="0"/>
              <a:t>,</a:t>
            </a:r>
            <a:r>
              <a:rPr lang="pt-PT" b="1" baseline="0" noProof="0" dirty="0" smtClean="0"/>
              <a:t> </a:t>
            </a:r>
            <a:r>
              <a:rPr lang="pt-PT" baseline="0" noProof="0" dirty="0" smtClean="0"/>
              <a:t>e prima ENTER.</a:t>
            </a:r>
          </a:p>
          <a:p>
            <a:pPr marL="685800" lvl="1" indent="-228600">
              <a:buFont typeface="Arial" pitchFamily="34" charset="0"/>
              <a:buChar char="•"/>
            </a:pPr>
            <a:r>
              <a:rPr lang="pt-PT" baseline="0" noProof="0" dirty="0" smtClean="0"/>
              <a:t>No separador </a:t>
            </a:r>
            <a:r>
              <a:rPr lang="pt-PT" b="1" baseline="0" noProof="0" dirty="0" smtClean="0"/>
              <a:t>Efeito</a:t>
            </a:r>
            <a:r>
              <a:rPr lang="pt-PT" baseline="0" noProof="0" dirty="0" smtClean="0"/>
              <a:t>, em </a:t>
            </a:r>
            <a:r>
              <a:rPr lang="pt-PT" b="1" baseline="0" noProof="0" dirty="0" smtClean="0"/>
              <a:t>Definições</a:t>
            </a:r>
            <a:r>
              <a:rPr lang="pt-PT" baseline="0" noProof="0" dirty="0" smtClean="0"/>
              <a:t>, selecione </a:t>
            </a:r>
            <a:r>
              <a:rPr lang="pt-PT" b="1" baseline="0" noProof="0" dirty="0" smtClean="0"/>
              <a:t>Início</a:t>
            </a:r>
            <a:r>
              <a:rPr lang="pt-PT" baseline="0" noProof="0" dirty="0" smtClean="0"/>
              <a:t> </a:t>
            </a:r>
            <a:r>
              <a:rPr lang="pt-PT" b="1" baseline="0" noProof="0" dirty="0" smtClean="0"/>
              <a:t>suave</a:t>
            </a:r>
            <a:r>
              <a:rPr lang="pt-PT" baseline="0" noProof="0" dirty="0" smtClean="0"/>
              <a:t>.</a:t>
            </a:r>
          </a:p>
          <a:p>
            <a:pPr marL="685800" lvl="1" indent="-228600">
              <a:buFont typeface="Arial" pitchFamily="34" charset="0"/>
              <a:buChar char="•"/>
            </a:pPr>
            <a:r>
              <a:rPr lang="pt-PT" baseline="0" noProof="0" dirty="0" smtClean="0"/>
              <a:t>No separador </a:t>
            </a:r>
            <a:r>
              <a:rPr lang="pt-PT" b="1" baseline="0" noProof="0" dirty="0" smtClean="0"/>
              <a:t>Efeito</a:t>
            </a:r>
            <a:r>
              <a:rPr lang="pt-PT" baseline="0" noProof="0" dirty="0" smtClean="0"/>
              <a:t>, em </a:t>
            </a:r>
            <a:r>
              <a:rPr lang="pt-PT" b="1" baseline="0" noProof="0" dirty="0" smtClean="0"/>
              <a:t>Definições</a:t>
            </a:r>
            <a:r>
              <a:rPr lang="pt-PT" baseline="0" noProof="0" dirty="0" smtClean="0"/>
              <a:t>, selecione </a:t>
            </a:r>
            <a:r>
              <a:rPr lang="pt-PT" b="1" baseline="0" noProof="0" dirty="0" smtClean="0"/>
              <a:t>Fim</a:t>
            </a:r>
            <a:r>
              <a:rPr lang="pt-PT" baseline="0" noProof="0" dirty="0" smtClean="0"/>
              <a:t> </a:t>
            </a:r>
            <a:r>
              <a:rPr lang="pt-PT" b="1" baseline="0" noProof="0" dirty="0" smtClean="0"/>
              <a:t>suave</a:t>
            </a:r>
            <a:r>
              <a:rPr lang="pt-PT" baseline="0" noProof="0" dirty="0" smtClean="0"/>
              <a:t>.</a:t>
            </a:r>
          </a:p>
          <a:p>
            <a:pPr marL="685800" lvl="1" indent="-228600">
              <a:buFont typeface="Arial" pitchFamily="34" charset="0"/>
              <a:buChar char="•"/>
            </a:pPr>
            <a:r>
              <a:rPr lang="pt-PT" baseline="0" noProof="0" dirty="0" smtClean="0"/>
              <a:t>No separador </a:t>
            </a:r>
            <a:r>
              <a:rPr lang="pt-PT" b="1" baseline="0" noProof="0" dirty="0" smtClean="0"/>
              <a:t>Efeito</a:t>
            </a:r>
            <a:r>
              <a:rPr lang="pt-PT" baseline="0" noProof="0" dirty="0" smtClean="0"/>
              <a:t>, em </a:t>
            </a:r>
            <a:r>
              <a:rPr lang="pt-PT" b="1" baseline="0" noProof="0" dirty="0" smtClean="0"/>
              <a:t>Definições</a:t>
            </a:r>
            <a:r>
              <a:rPr lang="pt-PT" baseline="0" noProof="0" dirty="0" smtClean="0"/>
              <a:t>, selecione </a:t>
            </a:r>
            <a:r>
              <a:rPr lang="pt-PT" b="1" baseline="0" noProof="0" dirty="0" smtClean="0"/>
              <a:t>Reversão automática</a:t>
            </a:r>
            <a:r>
              <a:rPr lang="pt-PT" baseline="0" noProof="0" dirty="0" smtClean="0"/>
              <a:t>.</a:t>
            </a:r>
          </a:p>
          <a:p>
            <a:pPr marL="685800" lvl="1" indent="-228600">
              <a:buFont typeface="Arial" pitchFamily="34" charset="0"/>
              <a:buChar char="•"/>
            </a:pPr>
            <a:r>
              <a:rPr lang="pt-PT" baseline="0" noProof="0" dirty="0" smtClean="0"/>
              <a:t>No separador </a:t>
            </a:r>
            <a:r>
              <a:rPr lang="pt-PT" b="1" baseline="0" noProof="0" dirty="0" smtClean="0"/>
              <a:t>Temporização</a:t>
            </a:r>
            <a:r>
              <a:rPr lang="pt-PT" baseline="0" noProof="0" dirty="0" smtClean="0"/>
              <a:t>, na lista  </a:t>
            </a:r>
            <a:r>
              <a:rPr lang="pt-PT" b="1" baseline="0" noProof="0" dirty="0" smtClean="0"/>
              <a:t>Início</a:t>
            </a:r>
            <a:r>
              <a:rPr lang="pt-PT" baseline="0" noProof="0" dirty="0" smtClean="0"/>
              <a:t>, selecione </a:t>
            </a:r>
            <a:r>
              <a:rPr lang="pt-PT" b="1" baseline="0" noProof="0" dirty="0" smtClean="0"/>
              <a:t>Com o </a:t>
            </a:r>
            <a:r>
              <a:rPr lang="pt-PT" baseline="0" noProof="0" dirty="0" smtClean="0"/>
              <a:t> </a:t>
            </a:r>
            <a:r>
              <a:rPr lang="pt-PT" b="1" baseline="0" noProof="0" dirty="0" smtClean="0"/>
              <a:t>anterior</a:t>
            </a:r>
            <a:r>
              <a:rPr lang="pt-PT" baseline="0" noProof="0" dirty="0" smtClean="0"/>
              <a:t>.</a:t>
            </a:r>
          </a:p>
          <a:p>
            <a:pPr marL="685800" lvl="1" indent="-228600">
              <a:buFont typeface="Arial" pitchFamily="34" charset="0"/>
              <a:buChar char="•"/>
            </a:pPr>
            <a:r>
              <a:rPr lang="pt-PT" baseline="0" noProof="0" dirty="0" smtClean="0"/>
              <a:t>No separador </a:t>
            </a:r>
            <a:r>
              <a:rPr lang="pt-PT" b="1" baseline="0" noProof="0" dirty="0" smtClean="0"/>
              <a:t>Temporização</a:t>
            </a:r>
            <a:r>
              <a:rPr lang="pt-PT" baseline="0" noProof="0" dirty="0" smtClean="0"/>
              <a:t>, na caixa </a:t>
            </a:r>
            <a:r>
              <a:rPr lang="pt-PT" b="1" baseline="0" noProof="0" dirty="0" smtClean="0"/>
              <a:t>Atraso</a:t>
            </a:r>
            <a:r>
              <a:rPr lang="pt-PT" baseline="0" noProof="0" dirty="0" smtClean="0"/>
              <a:t>, introduza </a:t>
            </a:r>
            <a:r>
              <a:rPr lang="pt-PT" b="1" baseline="0" noProof="0" dirty="0" smtClean="0"/>
              <a:t>8</a:t>
            </a:r>
            <a:r>
              <a:rPr lang="pt-PT" baseline="0" noProof="0" dirty="0" smtClean="0"/>
              <a:t>.</a:t>
            </a:r>
          </a:p>
          <a:p>
            <a:pPr marL="685800" lvl="1" indent="-228600">
              <a:buFont typeface="Arial" pitchFamily="34" charset="0"/>
              <a:buChar char="•"/>
            </a:pPr>
            <a:r>
              <a:rPr lang="pt-PT" baseline="0" noProof="0" dirty="0" smtClean="0"/>
              <a:t>No separador </a:t>
            </a:r>
            <a:r>
              <a:rPr lang="pt-PT" b="1" baseline="0" noProof="0" dirty="0" smtClean="0"/>
              <a:t>Temporização</a:t>
            </a:r>
            <a:r>
              <a:rPr lang="pt-PT" baseline="0" noProof="0" dirty="0" smtClean="0"/>
              <a:t>, na caixa </a:t>
            </a:r>
            <a:r>
              <a:rPr lang="pt-PT" b="1" baseline="0" noProof="0" dirty="0" smtClean="0"/>
              <a:t>Duração</a:t>
            </a:r>
            <a:r>
              <a:rPr lang="pt-PT" baseline="0" noProof="0" dirty="0" smtClean="0"/>
              <a:t>, introduza </a:t>
            </a:r>
            <a:r>
              <a:rPr lang="pt-PT" b="1" baseline="0" noProof="0" dirty="0" smtClean="0"/>
              <a:t>6.5 segundos</a:t>
            </a:r>
            <a:r>
              <a:rPr lang="pt-PT" baseline="0" noProof="0" dirty="0" smtClean="0"/>
              <a:t>.</a:t>
            </a:r>
          </a:p>
          <a:p>
            <a:pPr marL="228600" indent="-228600">
              <a:buFont typeface="+mj-lt"/>
              <a:buAutoNum type="arabicPeriod"/>
            </a:pPr>
            <a:endParaRPr lang="pt-PT" baseline="0" noProof="0" dirty="0" smtClean="0"/>
          </a:p>
          <a:p>
            <a:pPr marL="228600" indent="-228600">
              <a:buFont typeface="+mj-lt"/>
              <a:buAutoNum type="arabicPeriod"/>
            </a:pPr>
            <a:endParaRPr lang="pt-PT" baseline="0" noProof="0" dirty="0" smtClean="0"/>
          </a:p>
          <a:p>
            <a:pPr marL="228600" indent="-228600">
              <a:buFont typeface="+mj-lt"/>
              <a:buNone/>
            </a:pPr>
            <a:r>
              <a:rPr lang="pt-PT" baseline="0" noProof="0" dirty="0" smtClean="0"/>
              <a:t>Para reproduzir os efeitos de animação da imagem, faça o seguinte:</a:t>
            </a:r>
          </a:p>
          <a:p>
            <a:pPr marL="228600" indent="-228600">
              <a:buFont typeface="+mj-lt"/>
              <a:buAutoNum type="arabicPeriod"/>
            </a:pPr>
            <a:r>
              <a:rPr lang="pt-PT" baseline="0" noProof="0" dirty="0" smtClean="0"/>
              <a:t>No diapositivo, selecione a imagem grande. No separador </a:t>
            </a:r>
            <a:r>
              <a:rPr lang="pt-PT" b="1" baseline="0" noProof="0" dirty="0" smtClean="0"/>
              <a:t>Animações</a:t>
            </a:r>
            <a:r>
              <a:rPr lang="pt-PT" baseline="0" noProof="0" dirty="0" smtClean="0"/>
              <a:t>, no grupo </a:t>
            </a:r>
            <a:r>
              <a:rPr lang="pt-PT" b="1" baseline="0" noProof="0" dirty="0" smtClean="0"/>
              <a:t>Animação Avançada</a:t>
            </a:r>
            <a:r>
              <a:rPr lang="pt-PT" baseline="0" noProof="0" dirty="0" smtClean="0"/>
              <a:t>, clique em </a:t>
            </a:r>
            <a:r>
              <a:rPr lang="pt-PT" b="1" baseline="0" noProof="0" dirty="0" smtClean="0"/>
              <a:t>Adicionar Animação</a:t>
            </a:r>
            <a:r>
              <a:rPr lang="pt-PT" baseline="0" noProof="0" dirty="0" smtClean="0"/>
              <a:t> e, em </a:t>
            </a:r>
            <a:r>
              <a:rPr lang="pt-PT" b="1" baseline="0" noProof="0" dirty="0" smtClean="0"/>
              <a:t>Trajectórias de Movimento</a:t>
            </a:r>
            <a:r>
              <a:rPr lang="pt-PT" baseline="0" noProof="0" dirty="0" smtClean="0"/>
              <a:t>, clique em </a:t>
            </a:r>
            <a:r>
              <a:rPr lang="pt-PT" b="1" baseline="0" noProof="0" dirty="0" smtClean="0"/>
              <a:t>Linhas</a:t>
            </a:r>
            <a:r>
              <a:rPr lang="pt-PT" baseline="0" noProof="0" dirty="0" smtClean="0"/>
              <a:t>.</a:t>
            </a:r>
          </a:p>
          <a:p>
            <a:pPr marL="228600" indent="-228600">
              <a:buFont typeface="+mj-lt"/>
              <a:buAutoNum type="arabicPeriod"/>
            </a:pPr>
            <a:r>
              <a:rPr lang="pt-PT" baseline="0" noProof="0" dirty="0" smtClean="0"/>
              <a:t>Também no  separador </a:t>
            </a:r>
            <a:r>
              <a:rPr lang="pt-PT" b="1" baseline="0" noProof="0" dirty="0" smtClean="0"/>
              <a:t>Animações</a:t>
            </a:r>
            <a:r>
              <a:rPr lang="pt-PT" baseline="0" noProof="0" dirty="0" smtClean="0"/>
              <a:t>, no grupo </a:t>
            </a:r>
            <a:r>
              <a:rPr lang="pt-PT" b="1" baseline="0" noProof="0" dirty="0" smtClean="0"/>
              <a:t>Animação</a:t>
            </a:r>
            <a:r>
              <a:rPr lang="pt-PT" baseline="0" noProof="0" dirty="0" smtClean="0"/>
              <a:t>, clique em </a:t>
            </a:r>
            <a:r>
              <a:rPr lang="pt-PT" b="1" baseline="0" noProof="0" dirty="0" smtClean="0"/>
              <a:t>Opções de Efeito </a:t>
            </a:r>
            <a:r>
              <a:rPr lang="pt-PT" baseline="0" noProof="0" dirty="0" smtClean="0"/>
              <a:t> e, em seguida, clique em </a:t>
            </a:r>
            <a:r>
              <a:rPr lang="pt-PT" b="1" baseline="0" noProof="0" dirty="0" smtClean="0"/>
              <a:t>Para a Esquerda</a:t>
            </a:r>
            <a:r>
              <a:rPr lang="pt-PT" baseline="0" noProof="0" dirty="0" smtClean="0"/>
              <a:t>.</a:t>
            </a:r>
          </a:p>
          <a:p>
            <a:pPr marL="228600" indent="-228600">
              <a:buFont typeface="+mj-lt"/>
              <a:buAutoNum type="arabicPeriod"/>
            </a:pPr>
            <a:r>
              <a:rPr lang="pt-PT" baseline="0" noProof="0" dirty="0" smtClean="0"/>
              <a:t>No diapositivo, selecione o efeito de trajetória de movimento </a:t>
            </a:r>
            <a:r>
              <a:rPr lang="pt-PT" b="0" baseline="0" noProof="0" dirty="0" smtClean="0"/>
              <a:t>Para a esquerda</a:t>
            </a:r>
            <a:r>
              <a:rPr lang="pt-PT" baseline="0" noProof="0" dirty="0" smtClean="0"/>
              <a:t> para a imagem grande. Aponte para o ponto final (seta vermelha) da trajetória de movimento selecionada até o cursor se tornar numa seta de duas pontas. Prima continuamente SHIFT e arraste o ponto final até à extremidade esquerda do diapositivo. (Nota: Certifique-se de que só estica a trajetória de movimento arrastando o ponto final, e não arrastando toda a trajetória de movimento para cima, para baixo, para a esquerda ou para a direita. Pode precisar de ampliar no diapositivo para arrastar a trajetória com mais precisão. No separador </a:t>
            </a:r>
            <a:r>
              <a:rPr lang="pt-PT" b="1" baseline="0" noProof="0" dirty="0" smtClean="0"/>
              <a:t>Ver</a:t>
            </a:r>
            <a:r>
              <a:rPr lang="pt-PT" baseline="0" noProof="0" dirty="0" smtClean="0"/>
              <a:t>, no grupo </a:t>
            </a:r>
            <a:r>
              <a:rPr lang="pt-PT" b="1" baseline="0" noProof="0" dirty="0" smtClean="0"/>
              <a:t>Zoom</a:t>
            </a:r>
            <a:r>
              <a:rPr lang="pt-PT" baseline="0" noProof="0" dirty="0" smtClean="0"/>
              <a:t>, clique em </a:t>
            </a:r>
            <a:r>
              <a:rPr lang="pt-PT" b="1" baseline="0" noProof="0" dirty="0" smtClean="0"/>
              <a:t>Zoom</a:t>
            </a:r>
            <a:r>
              <a:rPr lang="pt-PT" baseline="0" noProof="0" dirty="0" smtClean="0"/>
              <a:t>. Na caixa de diálogo </a:t>
            </a:r>
            <a:r>
              <a:rPr lang="pt-PT" b="1" baseline="0" noProof="0" dirty="0" smtClean="0"/>
              <a:t>Zoom</a:t>
            </a:r>
            <a:r>
              <a:rPr lang="pt-PT" baseline="0" noProof="0" dirty="0" smtClean="0"/>
              <a:t>, selecione </a:t>
            </a:r>
            <a:r>
              <a:rPr lang="pt-PT" b="1" baseline="0" noProof="0" dirty="0" smtClean="0"/>
              <a:t>100%</a:t>
            </a:r>
            <a:r>
              <a:rPr lang="pt-PT" baseline="0" noProof="0" dirty="0" smtClean="0"/>
              <a:t> ou superior.)</a:t>
            </a:r>
            <a:endParaRPr lang="pt-PT" i="1" baseline="0" noProof="0" dirty="0" smtClean="0"/>
          </a:p>
          <a:p>
            <a:pPr marL="228600" indent="-228600">
              <a:buFont typeface="+mj-lt"/>
              <a:buAutoNum type="arabicPeriod"/>
            </a:pPr>
            <a:r>
              <a:rPr lang="pt-PT" baseline="0" noProof="0" dirty="0" smtClean="0"/>
              <a:t>No separador </a:t>
            </a:r>
            <a:r>
              <a:rPr lang="pt-PT" b="1" baseline="0" noProof="0" dirty="0" smtClean="0"/>
              <a:t>Animações</a:t>
            </a:r>
            <a:r>
              <a:rPr lang="pt-PT" baseline="0" noProof="0" dirty="0" smtClean="0"/>
              <a:t>, no grupo </a:t>
            </a:r>
            <a:r>
              <a:rPr lang="pt-PT" b="1" baseline="0" noProof="0" dirty="0" smtClean="0"/>
              <a:t>Temporização</a:t>
            </a:r>
            <a:r>
              <a:rPr lang="pt-PT" baseline="0" noProof="0" dirty="0" smtClean="0"/>
              <a:t>, faça o seguinte:</a:t>
            </a:r>
          </a:p>
          <a:p>
            <a:pPr marL="685800" lvl="1" indent="-228600">
              <a:buFont typeface="Arial" pitchFamily="34" charset="0"/>
              <a:buChar char="•"/>
            </a:pPr>
            <a:r>
              <a:rPr lang="pt-PT" baseline="0" noProof="0" dirty="0" smtClean="0"/>
              <a:t>Na lista </a:t>
            </a:r>
            <a:r>
              <a:rPr lang="pt-PT" b="1" baseline="0" noProof="0" dirty="0" smtClean="0"/>
              <a:t>Início</a:t>
            </a:r>
            <a:r>
              <a:rPr lang="pt-PT" baseline="0" noProof="0" dirty="0" smtClean="0"/>
              <a:t>, selecione </a:t>
            </a:r>
            <a:r>
              <a:rPr lang="pt-PT" b="1" baseline="0" noProof="0" dirty="0" smtClean="0"/>
              <a:t>Com o </a:t>
            </a:r>
            <a:r>
              <a:rPr lang="pt-PT" baseline="0" noProof="0" dirty="0" smtClean="0"/>
              <a:t> </a:t>
            </a:r>
            <a:r>
              <a:rPr lang="pt-PT" b="1" baseline="0" noProof="0" dirty="0" smtClean="0"/>
              <a:t>anterior</a:t>
            </a:r>
            <a:r>
              <a:rPr lang="pt-PT" baseline="0" noProof="0" dirty="0" smtClean="0"/>
              <a:t>.</a:t>
            </a:r>
          </a:p>
          <a:p>
            <a:pPr marL="685800" lvl="1" indent="-228600">
              <a:buFont typeface="Arial" pitchFamily="34" charset="0"/>
              <a:buChar char="•"/>
            </a:pPr>
            <a:r>
              <a:rPr lang="pt-PT" baseline="0" noProof="0" dirty="0" smtClean="0"/>
              <a:t>Na caixa </a:t>
            </a:r>
            <a:r>
              <a:rPr lang="pt-PT" b="1" baseline="0" noProof="0" dirty="0" smtClean="0"/>
              <a:t>Atraso</a:t>
            </a:r>
            <a:r>
              <a:rPr lang="pt-PT" baseline="0" noProof="0" dirty="0" smtClean="0"/>
              <a:t>, introduza </a:t>
            </a:r>
            <a:r>
              <a:rPr lang="pt-PT" b="1" baseline="0" noProof="0" dirty="0" smtClean="0"/>
              <a:t>17</a:t>
            </a:r>
            <a:r>
              <a:rPr lang="pt-PT" baseline="0" noProof="0" dirty="0" smtClean="0"/>
              <a:t>.</a:t>
            </a:r>
          </a:p>
          <a:p>
            <a:pPr marL="685800" lvl="1" indent="-228600">
              <a:buFont typeface="Arial" pitchFamily="34" charset="0"/>
              <a:buChar char="•"/>
            </a:pPr>
            <a:r>
              <a:rPr lang="pt-PT" baseline="0" noProof="0" dirty="0" smtClean="0"/>
              <a:t>Na caixa </a:t>
            </a:r>
            <a:r>
              <a:rPr lang="pt-PT" b="1" baseline="0" noProof="0" dirty="0" smtClean="0"/>
              <a:t>Duração </a:t>
            </a:r>
            <a:r>
              <a:rPr lang="pt-PT" baseline="0" noProof="0" dirty="0" smtClean="0"/>
              <a:t>, introduza </a:t>
            </a:r>
            <a:r>
              <a:rPr lang="pt-PT" b="1" baseline="0" noProof="0" dirty="0" smtClean="0"/>
              <a:t>3 segundos</a:t>
            </a:r>
            <a:r>
              <a:rPr lang="pt-PT" baseline="0" noProof="0" dirty="0" smtClean="0"/>
              <a:t>.</a:t>
            </a:r>
          </a:p>
          <a:p>
            <a:pPr marL="228600" indent="-228600">
              <a:buFont typeface="+mj-lt"/>
              <a:buAutoNum type="arabicPeriod"/>
            </a:pPr>
            <a:endParaRPr lang="pt-PT" b="1" baseline="0" noProof="0" dirty="0" smtClean="0"/>
          </a:p>
          <a:p>
            <a:pPr marL="228600" indent="-228600">
              <a:buFont typeface="+mj-lt"/>
              <a:buAutoNum type="arabicPeriod"/>
            </a:pPr>
            <a:endParaRPr lang="pt-PT" b="1" baseline="0" noProof="0" dirty="0" smtClean="0"/>
          </a:p>
          <a:p>
            <a:pPr marL="228600" indent="-228600">
              <a:buFont typeface="+mj-lt"/>
              <a:buNone/>
            </a:pPr>
            <a:r>
              <a:rPr lang="pt-PT" b="0" baseline="0" noProof="0" dirty="0" smtClean="0"/>
              <a:t>Para reproduzir os efeitos de animação para o primeiro floco de neve a partir de cima, faça o seguinte:</a:t>
            </a:r>
          </a:p>
          <a:p>
            <a:pPr marL="228600" indent="-228600">
              <a:buFont typeface="+mj-lt"/>
              <a:buAutoNum type="arabicPeriod"/>
            </a:pPr>
            <a:r>
              <a:rPr lang="pt-PT" baseline="0" noProof="0" dirty="0" smtClean="0"/>
              <a:t>No diapositivo, selecione o floco de neve imediatamente à esquerda da caixa de texto. No separador </a:t>
            </a:r>
            <a:r>
              <a:rPr lang="pt-PT" b="1" baseline="0" noProof="0" dirty="0" smtClean="0"/>
              <a:t>Animações</a:t>
            </a:r>
            <a:r>
              <a:rPr lang="pt-PT" baseline="0" noProof="0" dirty="0" smtClean="0"/>
              <a:t>, no grupo </a:t>
            </a:r>
            <a:r>
              <a:rPr lang="pt-PT" b="1" baseline="0" noProof="0" dirty="0" smtClean="0"/>
              <a:t>Animação Avançada</a:t>
            </a:r>
            <a:r>
              <a:rPr lang="pt-PT" baseline="0" noProof="0" dirty="0" smtClean="0"/>
              <a:t>, clique em </a:t>
            </a:r>
            <a:r>
              <a:rPr lang="pt-PT" b="1" baseline="0" noProof="0" dirty="0" smtClean="0"/>
              <a:t>Adicionar</a:t>
            </a:r>
            <a:r>
              <a:rPr lang="pt-PT" baseline="0" noProof="0" dirty="0" smtClean="0"/>
              <a:t> </a:t>
            </a:r>
            <a:r>
              <a:rPr lang="pt-PT" b="1" baseline="0" noProof="0" dirty="0" smtClean="0"/>
              <a:t>Animação</a:t>
            </a:r>
            <a:r>
              <a:rPr lang="pt-PT" baseline="0" noProof="0" dirty="0" smtClean="0"/>
              <a:t> e, em </a:t>
            </a:r>
            <a:r>
              <a:rPr lang="pt-PT" b="1" baseline="0" noProof="0" dirty="0" smtClean="0"/>
              <a:t>Entrada</a:t>
            </a:r>
            <a:r>
              <a:rPr lang="pt-PT" baseline="0" noProof="0" dirty="0" smtClean="0"/>
              <a:t>, clique em </a:t>
            </a:r>
            <a:r>
              <a:rPr lang="pt-PT" b="1" baseline="0" noProof="0" dirty="0" smtClean="0"/>
              <a:t>Zoom</a:t>
            </a:r>
            <a:r>
              <a:rPr lang="pt-PT" baseline="0" noProof="0" dirty="0" smtClean="0"/>
              <a:t>.</a:t>
            </a:r>
          </a:p>
          <a:p>
            <a:pPr marL="228600" indent="-228600">
              <a:buFont typeface="+mj-lt"/>
              <a:buAutoNum type="arabicPeriod"/>
            </a:pPr>
            <a:r>
              <a:rPr lang="pt-PT" baseline="0" noProof="0" dirty="0" smtClean="0"/>
              <a:t>Também no separador </a:t>
            </a:r>
            <a:r>
              <a:rPr lang="pt-PT" b="1" baseline="0" noProof="0" dirty="0" smtClean="0"/>
              <a:t>Animações</a:t>
            </a:r>
            <a:r>
              <a:rPr lang="pt-PT" baseline="0" noProof="0" dirty="0" smtClean="0"/>
              <a:t>, no grupo </a:t>
            </a:r>
            <a:r>
              <a:rPr lang="pt-PT" b="1" baseline="0" noProof="0" dirty="0" smtClean="0"/>
              <a:t>Temporização</a:t>
            </a:r>
            <a:r>
              <a:rPr lang="pt-PT" baseline="0" noProof="0" dirty="0" smtClean="0"/>
              <a:t>, faça o seguinte:</a:t>
            </a:r>
          </a:p>
          <a:p>
            <a:pPr marL="685800" lvl="1" indent="-228600">
              <a:buFont typeface="Arial" pitchFamily="34" charset="0"/>
              <a:buChar char="•"/>
            </a:pPr>
            <a:r>
              <a:rPr lang="pt-PT" baseline="0" noProof="0" dirty="0" smtClean="0"/>
              <a:t>Na lista </a:t>
            </a:r>
            <a:r>
              <a:rPr lang="pt-PT" b="1" baseline="0" noProof="0" dirty="0" smtClean="0"/>
              <a:t>Início</a:t>
            </a:r>
            <a:r>
              <a:rPr lang="pt-PT" baseline="0" noProof="0" dirty="0" smtClean="0"/>
              <a:t>, selecione </a:t>
            </a:r>
            <a:r>
              <a:rPr lang="pt-PT" b="1" baseline="0" noProof="0" dirty="0" smtClean="0"/>
              <a:t>Com o </a:t>
            </a:r>
            <a:r>
              <a:rPr lang="pt-PT" baseline="0" noProof="0" dirty="0" smtClean="0"/>
              <a:t> </a:t>
            </a:r>
            <a:r>
              <a:rPr lang="pt-PT" b="1" baseline="0" noProof="0" dirty="0" smtClean="0"/>
              <a:t>anterior</a:t>
            </a:r>
            <a:r>
              <a:rPr lang="pt-PT" baseline="0" noProof="0" dirty="0" smtClean="0"/>
              <a:t>.</a:t>
            </a:r>
          </a:p>
          <a:p>
            <a:pPr marL="685800" lvl="1" indent="-228600">
              <a:buFont typeface="Arial" pitchFamily="34" charset="0"/>
              <a:buChar char="•"/>
            </a:pPr>
            <a:r>
              <a:rPr lang="pt-PT" baseline="0" noProof="0" dirty="0" smtClean="0"/>
              <a:t>Na caixa </a:t>
            </a:r>
            <a:r>
              <a:rPr lang="pt-PT" b="1" baseline="0" noProof="0" dirty="0" smtClean="0"/>
              <a:t>Atraso</a:t>
            </a:r>
            <a:r>
              <a:rPr lang="pt-PT" baseline="0" noProof="0" dirty="0" smtClean="0"/>
              <a:t>, introduza </a:t>
            </a:r>
            <a:r>
              <a:rPr lang="pt-PT" b="1" baseline="0" noProof="0" dirty="0" smtClean="0"/>
              <a:t>16</a:t>
            </a:r>
            <a:r>
              <a:rPr lang="pt-PT" baseline="0" noProof="0" dirty="0" smtClean="0"/>
              <a:t>.</a:t>
            </a:r>
          </a:p>
          <a:p>
            <a:pPr marL="685800" lvl="1" indent="-228600">
              <a:buFont typeface="Arial" pitchFamily="34" charset="0"/>
              <a:buChar char="•"/>
            </a:pPr>
            <a:r>
              <a:rPr lang="pt-PT" baseline="0" noProof="0" dirty="0" smtClean="0"/>
              <a:t>Na caixa </a:t>
            </a:r>
            <a:r>
              <a:rPr lang="pt-PT" b="1" baseline="0" noProof="0" dirty="0" smtClean="0"/>
              <a:t>Duração </a:t>
            </a:r>
            <a:r>
              <a:rPr lang="pt-PT" baseline="0" noProof="0" dirty="0" smtClean="0"/>
              <a:t>, introduza </a:t>
            </a:r>
            <a:r>
              <a:rPr lang="pt-PT" b="1" baseline="0" noProof="0" dirty="0" smtClean="0"/>
              <a:t>1 segundo</a:t>
            </a:r>
            <a:r>
              <a:rPr lang="pt-PT" baseline="0" noProof="0" dirty="0" smtClean="0"/>
              <a:t>.</a:t>
            </a:r>
          </a:p>
          <a:p>
            <a:pPr marL="228600" indent="-228600">
              <a:buFont typeface="+mj-lt"/>
              <a:buAutoNum type="arabicPeriod"/>
            </a:pPr>
            <a:r>
              <a:rPr lang="pt-PT" baseline="0" noProof="0" dirty="0" smtClean="0"/>
              <a:t>No diapositivo, selecione o floco de neve imediatamente à esquerda da caixa de texto. No separador </a:t>
            </a:r>
            <a:r>
              <a:rPr lang="pt-PT" b="1" baseline="0" noProof="0" dirty="0" smtClean="0"/>
              <a:t>Animações</a:t>
            </a:r>
            <a:r>
              <a:rPr lang="pt-PT" baseline="0" noProof="0" dirty="0" smtClean="0"/>
              <a:t>, no grupo </a:t>
            </a:r>
            <a:r>
              <a:rPr lang="pt-PT" b="1" baseline="0" noProof="0" dirty="0" smtClean="0"/>
              <a:t>Animação</a:t>
            </a:r>
            <a:r>
              <a:rPr lang="pt-PT" baseline="0" noProof="0" dirty="0" smtClean="0"/>
              <a:t> </a:t>
            </a:r>
            <a:r>
              <a:rPr lang="pt-PT" b="1" baseline="0" noProof="0" dirty="0" smtClean="0"/>
              <a:t>Avançada</a:t>
            </a:r>
            <a:r>
              <a:rPr lang="pt-PT" baseline="0" noProof="0" dirty="0" smtClean="0"/>
              <a:t>, clique em </a:t>
            </a:r>
            <a:r>
              <a:rPr lang="pt-PT" b="1" baseline="0" noProof="0" dirty="0" smtClean="0"/>
              <a:t>Adicionar Animação</a:t>
            </a:r>
            <a:r>
              <a:rPr lang="pt-PT" baseline="0" noProof="0" dirty="0" smtClean="0"/>
              <a:t> e, em </a:t>
            </a:r>
            <a:r>
              <a:rPr lang="pt-PT" b="1" baseline="0" noProof="0" dirty="0" smtClean="0"/>
              <a:t>Trajectórias de Movimento</a:t>
            </a:r>
            <a:r>
              <a:rPr lang="pt-PT" baseline="0" noProof="0" dirty="0" smtClean="0"/>
              <a:t>, clique em </a:t>
            </a:r>
            <a:r>
              <a:rPr lang="pt-PT" b="1" baseline="0" noProof="0" dirty="0" smtClean="0"/>
              <a:t>Arcos</a:t>
            </a:r>
            <a:r>
              <a:rPr lang="pt-PT" baseline="0" noProof="0" dirty="0" smtClean="0"/>
              <a:t>. </a:t>
            </a:r>
          </a:p>
          <a:p>
            <a:pPr marL="228600" indent="-228600">
              <a:buFont typeface="+mj-lt"/>
              <a:buAutoNum type="arabicPeriod"/>
            </a:pPr>
            <a:r>
              <a:rPr lang="pt-PT" baseline="0" noProof="0" dirty="0" smtClean="0"/>
              <a:t>Para desenhar a trajetória de movimento em curva, faça o seguinte no diapositivo:</a:t>
            </a:r>
            <a:endParaRPr lang="pt-PT" i="1" baseline="0" noProof="0" dirty="0" smtClean="0"/>
          </a:p>
          <a:p>
            <a:pPr marL="685800" lvl="1" indent="-228600">
              <a:buFont typeface="+mj-lt"/>
              <a:buAutoNum type="arabicPeriod"/>
            </a:pPr>
            <a:r>
              <a:rPr lang="pt-PT" baseline="0" noProof="0" dirty="0" smtClean="0"/>
              <a:t>No diapositivo, clique com o botão direito do rato na forma e selecione </a:t>
            </a:r>
            <a:r>
              <a:rPr lang="pt-PT" b="1" baseline="0" noProof="0" dirty="0" smtClean="0"/>
              <a:t>Editar</a:t>
            </a:r>
            <a:r>
              <a:rPr lang="pt-PT" baseline="0" noProof="0" dirty="0" smtClean="0"/>
              <a:t> </a:t>
            </a:r>
            <a:r>
              <a:rPr lang="pt-PT" b="1" baseline="0" noProof="0" dirty="0" smtClean="0"/>
              <a:t>Pontos</a:t>
            </a:r>
            <a:r>
              <a:rPr lang="pt-PT" baseline="0" noProof="0" dirty="0" smtClean="0"/>
              <a:t>.</a:t>
            </a:r>
          </a:p>
          <a:p>
            <a:pPr marL="685800" lvl="1" indent="-228600">
              <a:buFont typeface="+mj-lt"/>
              <a:buAutoNum type="arabicPeriod"/>
            </a:pPr>
            <a:r>
              <a:rPr lang="pt-PT" baseline="0" noProof="0" dirty="0" smtClean="0"/>
              <a:t>Clique com o botão direito do rato na trajetória de movimento próximo do ponto final vermelho e selecione </a:t>
            </a:r>
            <a:r>
              <a:rPr lang="pt-PT" b="1" baseline="0" noProof="0" dirty="0" smtClean="0"/>
              <a:t>Adicionar</a:t>
            </a:r>
            <a:r>
              <a:rPr lang="pt-PT" baseline="0" noProof="0" dirty="0" smtClean="0"/>
              <a:t> </a:t>
            </a:r>
            <a:r>
              <a:rPr lang="pt-PT" b="1" baseline="0" noProof="0" dirty="0" smtClean="0"/>
              <a:t>ponto</a:t>
            </a:r>
            <a:r>
              <a:rPr lang="pt-PT" b="0" baseline="0" noProof="0" dirty="0" smtClean="0"/>
              <a:t>.</a:t>
            </a:r>
            <a:endParaRPr lang="pt-PT" baseline="0" noProof="0" dirty="0" smtClean="0"/>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lang="pt-PT"/>
            </a:pPr>
            <a:r>
              <a:rPr lang="pt-PT" baseline="0" noProof="0" dirty="0" smtClean="0"/>
              <a:t>Clique com o botão direito do rato na trajetória de movimento próxima do ponto inicial verde e selecione </a:t>
            </a:r>
            <a:r>
              <a:rPr lang="pt-PT" b="1" baseline="0" noProof="0" dirty="0" smtClean="0"/>
              <a:t>Adicionar</a:t>
            </a:r>
            <a:r>
              <a:rPr lang="pt-PT" baseline="0" noProof="0" dirty="0" smtClean="0"/>
              <a:t> </a:t>
            </a:r>
            <a:r>
              <a:rPr lang="pt-PT" b="1" baseline="0" noProof="0" dirty="0" smtClean="0"/>
              <a:t>ponto</a:t>
            </a:r>
            <a:r>
              <a:rPr lang="pt-PT" b="0" baseline="0" noProof="0" dirty="0" smtClean="0"/>
              <a:t>.</a:t>
            </a:r>
            <a:endParaRPr lang="pt-PT" baseline="0" noProof="0" dirty="0" smtClean="0"/>
          </a:p>
          <a:p>
            <a:pPr marL="685800" lvl="1" indent="-228600">
              <a:buFont typeface="+mj-lt"/>
              <a:buAutoNum type="arabicPeriod"/>
            </a:pPr>
            <a:r>
              <a:rPr lang="pt-PT" b="0" baseline="0" noProof="0" dirty="0" smtClean="0"/>
              <a:t>Arraste</a:t>
            </a:r>
            <a:r>
              <a:rPr lang="pt-PT" baseline="0" noProof="0" dirty="0" smtClean="0"/>
              <a:t> o primeiro ponto para fora da extremidade esquerda do diapositivo, 2” abaixo da guia de desenho horizontal.</a:t>
            </a:r>
          </a:p>
          <a:p>
            <a:pPr marL="685800" lvl="1" indent="-228600">
              <a:buFont typeface="+mj-lt"/>
              <a:buAutoNum type="arabicPeriod"/>
            </a:pPr>
            <a:r>
              <a:rPr lang="pt-PT" baseline="0" noProof="0" dirty="0" smtClean="0"/>
              <a:t>Arraste o segundo ponto 3” para a esquerda da guia de desenho vertical 0.00 e 3” abaixo da guia de desenho horizontal.</a:t>
            </a:r>
          </a:p>
          <a:p>
            <a:pPr marL="685800" lvl="1" indent="-228600">
              <a:buFont typeface="+mj-lt"/>
              <a:buAutoNum type="arabicPeriod"/>
            </a:pPr>
            <a:r>
              <a:rPr lang="pt-PT" baseline="0" noProof="0" dirty="0" smtClean="0"/>
              <a:t>Arraste o terceiro ponto 1” para a esquerda da guia de desenho vertical 0.00 e 2.75” abaixo da guia de desenho horizontal.</a:t>
            </a:r>
          </a:p>
          <a:p>
            <a:pPr marL="685800" lvl="1" indent="-228600">
              <a:buFont typeface="+mj-lt"/>
              <a:buAutoNum type="arabicPeriod"/>
            </a:pPr>
            <a:r>
              <a:rPr lang="pt-PT" baseline="0" noProof="0" dirty="0" smtClean="0"/>
              <a:t>Arraste o quarto ponto 2.75” para a direita da guia de desenho vertical 0.00 e 1” abaixo da guia de desenho horizontal.</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lang="pt-PT"/>
            </a:pPr>
            <a:r>
              <a:rPr lang="pt-PT" baseline="0" noProof="0" dirty="0" smtClean="0"/>
              <a:t>Arraste o quinto ponto 2.25” para a direita da guia de desenho vertical 0.00 e 0.5” abaixo da guia de desenho horizontal.</a:t>
            </a:r>
          </a:p>
          <a:p>
            <a:pPr marL="685800" lvl="1" indent="-228600">
              <a:buFont typeface="+mj-lt"/>
              <a:buAutoNum type="arabicPeriod"/>
            </a:pPr>
            <a:r>
              <a:rPr lang="pt-PT" baseline="0" noProof="0" dirty="0" smtClean="0"/>
              <a:t>Arraste o sexto ponto na guia de desenho vertical 0.00 e 2” acima da guia de desenho horizontal.</a:t>
            </a:r>
          </a:p>
          <a:p>
            <a:pPr marL="685800" lvl="1" indent="-228600">
              <a:buFont typeface="+mj-lt"/>
              <a:buAutoNum type="arabicPeriod"/>
            </a:pPr>
            <a:r>
              <a:rPr lang="pt-PT" baseline="0" noProof="0" dirty="0" smtClean="0"/>
              <a:t>Arraste o sétimo e último ponto no floco de neve.</a:t>
            </a:r>
          </a:p>
          <a:p>
            <a:pPr marL="228600" indent="-228600">
              <a:buFont typeface="+mj-lt"/>
              <a:buAutoNum type="arabicPeriod"/>
            </a:pPr>
            <a:r>
              <a:rPr lang="pt-PT" baseline="0" noProof="0" dirty="0" smtClean="0"/>
              <a:t>No separador </a:t>
            </a:r>
            <a:r>
              <a:rPr lang="pt-PT" b="1" baseline="0" noProof="0" dirty="0" smtClean="0"/>
              <a:t>Animações</a:t>
            </a:r>
            <a:r>
              <a:rPr lang="pt-PT" baseline="0" noProof="0" dirty="0" smtClean="0"/>
              <a:t>, no grupo </a:t>
            </a:r>
            <a:r>
              <a:rPr lang="pt-PT" b="1" baseline="0" noProof="0" dirty="0" smtClean="0"/>
              <a:t>Temporização</a:t>
            </a:r>
            <a:r>
              <a:rPr lang="pt-PT" baseline="0" noProof="0" dirty="0" smtClean="0"/>
              <a:t>, faça o seguinte:</a:t>
            </a:r>
          </a:p>
          <a:p>
            <a:pPr marL="685800" lvl="1" indent="-228600">
              <a:buFont typeface="Arial" pitchFamily="34" charset="0"/>
              <a:buChar char="•"/>
            </a:pPr>
            <a:r>
              <a:rPr lang="pt-PT" baseline="0" noProof="0" dirty="0" smtClean="0"/>
              <a:t>Na lista </a:t>
            </a:r>
            <a:r>
              <a:rPr lang="pt-PT" b="1" baseline="0" noProof="0" dirty="0" smtClean="0"/>
              <a:t>Início</a:t>
            </a:r>
            <a:r>
              <a:rPr lang="pt-PT" baseline="0" noProof="0" dirty="0" smtClean="0"/>
              <a:t>, selecione </a:t>
            </a:r>
            <a:r>
              <a:rPr lang="pt-PT" b="1" baseline="0" noProof="0" dirty="0" smtClean="0"/>
              <a:t>Com o </a:t>
            </a:r>
            <a:r>
              <a:rPr lang="pt-PT" baseline="0" noProof="0" dirty="0" smtClean="0"/>
              <a:t> </a:t>
            </a:r>
            <a:r>
              <a:rPr lang="pt-PT" b="1" baseline="0" noProof="0" dirty="0" smtClean="0"/>
              <a:t>anterior</a:t>
            </a:r>
            <a:r>
              <a:rPr lang="pt-PT" baseline="0" noProof="0" dirty="0" smtClean="0"/>
              <a:t>.</a:t>
            </a:r>
          </a:p>
          <a:p>
            <a:pPr marL="685800" lvl="1" indent="-228600">
              <a:buFont typeface="Arial" pitchFamily="34" charset="0"/>
              <a:buChar char="•"/>
            </a:pPr>
            <a:r>
              <a:rPr lang="pt-PT" baseline="0" noProof="0" dirty="0" smtClean="0"/>
              <a:t>Na caixa </a:t>
            </a:r>
            <a:r>
              <a:rPr lang="pt-PT" b="1" baseline="0" noProof="0" dirty="0" smtClean="0"/>
              <a:t>Atraso</a:t>
            </a:r>
            <a:r>
              <a:rPr lang="pt-PT" baseline="0" noProof="0" dirty="0" smtClean="0"/>
              <a:t>, introduza </a:t>
            </a:r>
            <a:r>
              <a:rPr lang="pt-PT" b="1" baseline="0" noProof="0" dirty="0" smtClean="0"/>
              <a:t>16</a:t>
            </a:r>
            <a:r>
              <a:rPr lang="pt-PT" baseline="0" noProof="0" dirty="0" smtClean="0"/>
              <a:t>.</a:t>
            </a:r>
          </a:p>
          <a:p>
            <a:pPr marL="685800" lvl="1" indent="-228600">
              <a:buFont typeface="Arial" pitchFamily="34" charset="0"/>
              <a:buChar char="•"/>
            </a:pPr>
            <a:r>
              <a:rPr lang="pt-PT" baseline="0" noProof="0" dirty="0" smtClean="0"/>
              <a:t>Na caixa </a:t>
            </a:r>
            <a:r>
              <a:rPr lang="pt-PT" b="1" baseline="0" noProof="0" dirty="0" smtClean="0"/>
              <a:t>Duração</a:t>
            </a:r>
            <a:r>
              <a:rPr lang="pt-PT" baseline="0" noProof="0" dirty="0" smtClean="0"/>
              <a:t>, introduza </a:t>
            </a:r>
            <a:r>
              <a:rPr lang="pt-PT" b="1" baseline="0" noProof="0" dirty="0" smtClean="0"/>
              <a:t>5</a:t>
            </a:r>
            <a:r>
              <a:rPr lang="pt-PT" baseline="0" noProof="0" dirty="0" smtClean="0"/>
              <a:t> </a:t>
            </a:r>
            <a:r>
              <a:rPr lang="pt-PT" b="1" baseline="0" noProof="0" dirty="0" smtClean="0"/>
              <a:t>segundos</a:t>
            </a:r>
            <a:r>
              <a:rPr lang="pt-PT" b="0" baseline="0" noProof="0" dirty="0" smtClean="0"/>
              <a:t>.</a:t>
            </a:r>
          </a:p>
          <a:p>
            <a:pPr marL="228600" marR="0" lvl="1" indent="-228600" algn="l" defTabSz="914400" rtl="0" eaLnBrk="1" fontAlgn="auto" latinLnBrk="0" hangingPunct="1">
              <a:lnSpc>
                <a:spcPct val="100000"/>
              </a:lnSpc>
              <a:spcBef>
                <a:spcPts val="0"/>
              </a:spcBef>
              <a:spcAft>
                <a:spcPts val="0"/>
              </a:spcAft>
              <a:buClrTx/>
              <a:buSzTx/>
              <a:buFont typeface="+mj-lt"/>
              <a:buAutoNum type="arabicPeriod" startAt="6"/>
              <a:tabLst/>
              <a:defRPr lang="pt-PT"/>
            </a:pPr>
            <a:r>
              <a:rPr lang="pt-PT" sz="1200" baseline="0" noProof="0" dirty="0" smtClean="0"/>
              <a:t>Clique o botão direito do rato na área do fundo do diapositivo e clique em </a:t>
            </a:r>
            <a:r>
              <a:rPr lang="pt-PT" sz="1200" b="1" baseline="0" noProof="0" dirty="0" smtClean="0"/>
              <a:t>Grelhas e guias</a:t>
            </a:r>
            <a:r>
              <a:rPr lang="pt-PT" sz="1200" baseline="0" noProof="0" dirty="0" smtClean="0"/>
              <a:t>. Na caixa de diálogo </a:t>
            </a:r>
            <a:r>
              <a:rPr lang="pt-PT" sz="1200" b="1" baseline="0" noProof="0" dirty="0" smtClean="0"/>
              <a:t>Grelhas e guias</a:t>
            </a:r>
            <a:r>
              <a:rPr lang="pt-PT" sz="1200" baseline="0" noProof="0" dirty="0" smtClean="0"/>
              <a:t>, em </a:t>
            </a:r>
            <a:r>
              <a:rPr lang="pt-PT" sz="1200" b="1" baseline="0" noProof="0" dirty="0" smtClean="0"/>
              <a:t>Definições das guias</a:t>
            </a:r>
            <a:r>
              <a:rPr lang="pt-PT" sz="1200" baseline="0" noProof="0" dirty="0" smtClean="0"/>
              <a:t>, desmarque </a:t>
            </a:r>
            <a:r>
              <a:rPr lang="pt-PT" sz="1200" b="1" baseline="0" noProof="0" dirty="0" smtClean="0"/>
              <a:t>Mostrar as guias de desenho no ecrã</a:t>
            </a:r>
            <a:r>
              <a:rPr lang="pt-PT" sz="1200" baseline="0" noProof="0" dirty="0" smtClean="0"/>
              <a:t> e clique em </a:t>
            </a:r>
            <a:r>
              <a:rPr lang="pt-PT" sz="1200" b="1" baseline="0" noProof="0" dirty="0" smtClean="0"/>
              <a:t>OK</a:t>
            </a:r>
            <a:r>
              <a:rPr lang="pt-PT" sz="1200" baseline="0" noProof="0" dirty="0" smtClean="0"/>
              <a:t>. </a:t>
            </a:r>
            <a:endParaRPr lang="pt-PT" sz="1200" b="1" kern="1200" noProof="0" dirty="0" smtClean="0">
              <a:solidFill>
                <a:schemeClr val="tx1"/>
              </a:solidFill>
              <a:latin typeface="+mn-lt"/>
              <a:ea typeface="+mn-ea"/>
              <a:cs typeface="+mn-cs"/>
            </a:endParaRPr>
          </a:p>
          <a:p>
            <a:pPr marL="685800" lvl="1" indent="-228600">
              <a:buFont typeface="+mj-lt"/>
              <a:buAutoNum type="arabicPeriod" startAt="6"/>
            </a:pPr>
            <a:endParaRPr lang="pt-PT" baseline="0" noProof="0" dirty="0" smtClean="0"/>
          </a:p>
          <a:p>
            <a:pPr marL="228600" indent="-228600">
              <a:buFont typeface="+mj-lt"/>
              <a:buAutoNum type="arabicPeriod"/>
            </a:pPr>
            <a:endParaRPr lang="pt-PT" baseline="0" noProof="0" dirty="0" smtClean="0"/>
          </a:p>
          <a:p>
            <a:pPr marL="228600" indent="-228600">
              <a:buFont typeface="+mj-lt"/>
              <a:buNone/>
            </a:pPr>
            <a:r>
              <a:rPr lang="pt-PT" baseline="0" noProof="0" dirty="0" smtClean="0"/>
              <a:t>Para reproduzir os efeitos de animação para a caixa de texto com a citação, faça o seguinte:</a:t>
            </a:r>
          </a:p>
          <a:p>
            <a:pPr marL="228600" indent="-228600">
              <a:buFont typeface="+mj-lt"/>
              <a:buAutoNum type="arabicPeriod"/>
            </a:pPr>
            <a:r>
              <a:rPr lang="pt-PT" baseline="0" noProof="0" dirty="0" smtClean="0"/>
              <a:t>No diapositivo, selecione a caixa de texto com a citação. No separador </a:t>
            </a:r>
            <a:r>
              <a:rPr lang="pt-PT" b="1" baseline="0" noProof="0" dirty="0" smtClean="0"/>
              <a:t>Animações</a:t>
            </a:r>
            <a:r>
              <a:rPr lang="pt-PT" baseline="0" noProof="0" dirty="0" smtClean="0"/>
              <a:t>, no grupo </a:t>
            </a:r>
            <a:r>
              <a:rPr lang="pt-PT" b="1" baseline="0" noProof="0" dirty="0" smtClean="0"/>
              <a:t>Animação Avançada</a:t>
            </a:r>
            <a:r>
              <a:rPr lang="pt-PT" baseline="0" noProof="0" dirty="0" smtClean="0"/>
              <a:t>, clique em </a:t>
            </a:r>
            <a:r>
              <a:rPr lang="pt-PT" b="1" baseline="0" noProof="0" dirty="0" smtClean="0"/>
              <a:t>Adicionar Animação</a:t>
            </a:r>
            <a:r>
              <a:rPr lang="pt-PT" baseline="0" noProof="0" dirty="0" smtClean="0"/>
              <a:t> e, em </a:t>
            </a:r>
            <a:r>
              <a:rPr lang="pt-PT" b="1" baseline="0" noProof="0" dirty="0" smtClean="0"/>
              <a:t>Entrada</a:t>
            </a:r>
            <a:r>
              <a:rPr lang="pt-PT" baseline="0" noProof="0" dirty="0" smtClean="0"/>
              <a:t>, clique em </a:t>
            </a:r>
            <a:r>
              <a:rPr lang="pt-PT" b="1" baseline="0" noProof="0" dirty="0" smtClean="0"/>
              <a:t>Desvanecer</a:t>
            </a:r>
            <a:r>
              <a:rPr lang="pt-PT" baseline="0" noProof="0" dirty="0" smtClean="0"/>
              <a:t>.</a:t>
            </a:r>
          </a:p>
          <a:p>
            <a:pPr marL="228600" indent="-228600">
              <a:buFont typeface="+mj-lt"/>
              <a:buAutoNum type="arabicPeriod"/>
            </a:pPr>
            <a:r>
              <a:rPr lang="pt-PT" baseline="0" noProof="0" dirty="0" smtClean="0"/>
              <a:t>Também no separador </a:t>
            </a:r>
            <a:r>
              <a:rPr lang="pt-PT" b="1" baseline="0" noProof="0" dirty="0" smtClean="0"/>
              <a:t>Animações</a:t>
            </a:r>
            <a:r>
              <a:rPr lang="pt-PT" baseline="0" noProof="0" dirty="0" smtClean="0"/>
              <a:t>, no grupo </a:t>
            </a:r>
            <a:r>
              <a:rPr lang="pt-PT" b="1" baseline="0" noProof="0" dirty="0" smtClean="0"/>
              <a:t>Animação</a:t>
            </a:r>
            <a:r>
              <a:rPr lang="pt-PT" baseline="0" noProof="0" dirty="0" smtClean="0"/>
              <a:t>, clique no iniciador de caixa de diálogo </a:t>
            </a:r>
            <a:r>
              <a:rPr lang="pt-PT" b="1" baseline="0" noProof="0" dirty="0" smtClean="0"/>
              <a:t>Opções de </a:t>
            </a:r>
            <a:r>
              <a:rPr lang="pt-PT" baseline="0" noProof="0" dirty="0" smtClean="0"/>
              <a:t> </a:t>
            </a:r>
            <a:r>
              <a:rPr lang="pt-PT" b="1" baseline="0" noProof="0" dirty="0" smtClean="0"/>
              <a:t>Efeito</a:t>
            </a:r>
            <a:r>
              <a:rPr lang="pt-PT" baseline="0" noProof="0" dirty="0" smtClean="0"/>
              <a:t>. Na caixa de diálogo </a:t>
            </a:r>
            <a:r>
              <a:rPr lang="pt-PT" b="1" baseline="0" noProof="0" dirty="0" smtClean="0"/>
              <a:t>Desvanecer</a:t>
            </a:r>
            <a:r>
              <a:rPr lang="pt-PT" baseline="0" noProof="0" dirty="0" smtClean="0"/>
              <a:t>, faça o seguinte:</a:t>
            </a:r>
          </a:p>
          <a:p>
            <a:pPr marL="685800" lvl="1" indent="-228600">
              <a:buFont typeface="Arial" pitchFamily="34" charset="0"/>
              <a:buChar char="•"/>
            </a:pPr>
            <a:r>
              <a:rPr lang="pt-PT" baseline="0" noProof="0" dirty="0" smtClean="0"/>
              <a:t>No separador </a:t>
            </a:r>
            <a:r>
              <a:rPr lang="pt-PT" b="1" baseline="0" noProof="0" dirty="0" smtClean="0"/>
              <a:t>Efeito</a:t>
            </a:r>
            <a:r>
              <a:rPr lang="pt-PT" baseline="0" noProof="0" dirty="0" smtClean="0"/>
              <a:t>, na lista</a:t>
            </a:r>
            <a:r>
              <a:rPr lang="pt-PT" b="1" baseline="0" noProof="0" dirty="0" smtClean="0"/>
              <a:t> Animar</a:t>
            </a:r>
            <a:r>
              <a:rPr lang="pt-PT" baseline="0" noProof="0" dirty="0" smtClean="0"/>
              <a:t> </a:t>
            </a:r>
            <a:r>
              <a:rPr lang="pt-PT" b="1" baseline="0" noProof="0" dirty="0" smtClean="0"/>
              <a:t>texto</a:t>
            </a:r>
            <a:r>
              <a:rPr lang="pt-PT" baseline="0" noProof="0" dirty="0" smtClean="0"/>
              <a:t>, selecione </a:t>
            </a:r>
            <a:r>
              <a:rPr lang="pt-PT" b="1" baseline="0" noProof="0" dirty="0" smtClean="0"/>
              <a:t>Por</a:t>
            </a:r>
            <a:r>
              <a:rPr lang="pt-PT" baseline="0" noProof="0" dirty="0" smtClean="0"/>
              <a:t> </a:t>
            </a:r>
            <a:r>
              <a:rPr lang="pt-PT" b="1" baseline="0" noProof="0" dirty="0" smtClean="0"/>
              <a:t>letra</a:t>
            </a:r>
            <a:r>
              <a:rPr lang="pt-PT" baseline="0" noProof="0" dirty="0" smtClean="0"/>
              <a:t>.</a:t>
            </a:r>
          </a:p>
          <a:p>
            <a:pPr marL="685800" lvl="1" indent="-228600">
              <a:buFont typeface="Arial" pitchFamily="34" charset="0"/>
              <a:buChar char="•"/>
            </a:pPr>
            <a:r>
              <a:rPr lang="pt-PT" baseline="0" noProof="0" dirty="0" smtClean="0"/>
              <a:t>No separador </a:t>
            </a:r>
            <a:r>
              <a:rPr lang="pt-PT" b="1" baseline="0" noProof="0" dirty="0" smtClean="0"/>
              <a:t>Efeito</a:t>
            </a:r>
            <a:r>
              <a:rPr lang="pt-PT" baseline="0" noProof="0" dirty="0" smtClean="0"/>
              <a:t>, na caixa </a:t>
            </a:r>
            <a:r>
              <a:rPr lang="pt-PT" b="1" baseline="0" noProof="0" dirty="0" smtClean="0"/>
              <a:t>% de intervalo entre letras</a:t>
            </a:r>
            <a:r>
              <a:rPr lang="pt-PT" baseline="0" noProof="0" dirty="0" smtClean="0"/>
              <a:t>, introduza </a:t>
            </a:r>
            <a:r>
              <a:rPr lang="pt-PT" b="1" baseline="0" noProof="0" dirty="0" smtClean="0"/>
              <a:t>4</a:t>
            </a:r>
            <a:r>
              <a:rPr lang="pt-PT" baseline="0" noProof="0" dirty="0" smtClean="0"/>
              <a:t>.</a:t>
            </a:r>
          </a:p>
          <a:p>
            <a:pPr marL="685800" lvl="1" indent="-228600">
              <a:buFont typeface="Arial" pitchFamily="34" charset="0"/>
              <a:buChar char="•"/>
            </a:pPr>
            <a:r>
              <a:rPr lang="pt-PT" baseline="0" noProof="0" dirty="0" smtClean="0"/>
              <a:t>No separador </a:t>
            </a:r>
            <a:r>
              <a:rPr lang="pt-PT" b="1" baseline="0" noProof="0" dirty="0" smtClean="0"/>
              <a:t>Temporização</a:t>
            </a:r>
            <a:r>
              <a:rPr lang="pt-PT" baseline="0" noProof="0" dirty="0" smtClean="0"/>
              <a:t>, na lista  </a:t>
            </a:r>
            <a:r>
              <a:rPr lang="pt-PT" b="1" baseline="0" noProof="0" dirty="0" smtClean="0"/>
              <a:t>Início</a:t>
            </a:r>
            <a:r>
              <a:rPr lang="pt-PT" baseline="0" noProof="0" dirty="0" smtClean="0"/>
              <a:t>, selecione </a:t>
            </a:r>
            <a:r>
              <a:rPr lang="pt-PT" b="1" baseline="0" noProof="0" dirty="0" smtClean="0"/>
              <a:t>Com o </a:t>
            </a:r>
            <a:r>
              <a:rPr lang="pt-PT" baseline="0" noProof="0" dirty="0" smtClean="0"/>
              <a:t> </a:t>
            </a:r>
            <a:r>
              <a:rPr lang="pt-PT" b="1" baseline="0" noProof="0" dirty="0" smtClean="0"/>
              <a:t>anterior</a:t>
            </a:r>
            <a:r>
              <a:rPr lang="pt-PT" baseline="0" noProof="0" dirty="0" smtClean="0"/>
              <a:t>.</a:t>
            </a:r>
          </a:p>
          <a:p>
            <a:pPr marL="685800" lvl="1" indent="-228600">
              <a:buFont typeface="Arial" pitchFamily="34" charset="0"/>
              <a:buChar char="•"/>
            </a:pPr>
            <a:r>
              <a:rPr lang="pt-PT" baseline="0" noProof="0" dirty="0" smtClean="0"/>
              <a:t>No separador </a:t>
            </a:r>
            <a:r>
              <a:rPr lang="pt-PT" b="1" baseline="0" noProof="0" dirty="0" smtClean="0"/>
              <a:t>Temporização</a:t>
            </a:r>
            <a:r>
              <a:rPr lang="pt-PT" baseline="0" noProof="0" dirty="0" smtClean="0"/>
              <a:t>, na caixa </a:t>
            </a:r>
            <a:r>
              <a:rPr lang="pt-PT" b="1" baseline="0" noProof="0" dirty="0" smtClean="0"/>
              <a:t>Atraso</a:t>
            </a:r>
            <a:r>
              <a:rPr lang="pt-PT" baseline="0" noProof="0" dirty="0" smtClean="0"/>
              <a:t>, introduza </a:t>
            </a:r>
            <a:r>
              <a:rPr lang="pt-PT" b="1" baseline="0" noProof="0" dirty="0" smtClean="0"/>
              <a:t>21</a:t>
            </a:r>
            <a:r>
              <a:rPr lang="pt-PT" baseline="0" noProof="0" dirty="0" smtClean="0"/>
              <a:t>.</a:t>
            </a:r>
          </a:p>
          <a:p>
            <a:pPr marL="685800" lvl="1" indent="-228600">
              <a:buFont typeface="Arial" pitchFamily="34" charset="0"/>
              <a:buChar char="•"/>
            </a:pPr>
            <a:r>
              <a:rPr lang="pt-PT" baseline="0" noProof="0" dirty="0" smtClean="0"/>
              <a:t>No separador </a:t>
            </a:r>
            <a:r>
              <a:rPr lang="pt-PT" b="1" baseline="0" noProof="0" dirty="0" smtClean="0"/>
              <a:t>Temporização</a:t>
            </a:r>
            <a:r>
              <a:rPr lang="pt-PT" baseline="0" noProof="0" dirty="0" smtClean="0"/>
              <a:t>, na caixa </a:t>
            </a:r>
            <a:r>
              <a:rPr lang="pt-PT" b="1" baseline="0" noProof="0" dirty="0" smtClean="0"/>
              <a:t>Duração</a:t>
            </a:r>
            <a:r>
              <a:rPr lang="pt-PT" baseline="0" noProof="0" dirty="0" smtClean="0"/>
              <a:t>, introduza </a:t>
            </a:r>
            <a:r>
              <a:rPr lang="pt-PT" b="1" baseline="0" noProof="0" dirty="0" smtClean="0"/>
              <a:t>0.5 segundos</a:t>
            </a:r>
            <a:r>
              <a:rPr lang="pt-PT" baseline="0" noProof="0" dirty="0" smtClean="0"/>
              <a:t>.</a:t>
            </a:r>
          </a:p>
          <a:p>
            <a:pPr marL="228600" indent="-228600">
              <a:buFont typeface="+mj-lt"/>
              <a:buAutoNum type="arabicPeriod"/>
            </a:pPr>
            <a:endParaRPr lang="pt-PT" b="1" baseline="0" noProof="0" dirty="0" smtClean="0"/>
          </a:p>
          <a:p>
            <a:pPr marL="228600" indent="-228600">
              <a:buFont typeface="+mj-lt"/>
              <a:buAutoNum type="arabicPeriod"/>
            </a:pPr>
            <a:endParaRPr lang="pt-PT" b="1" baseline="0" noProof="0" dirty="0" smtClean="0"/>
          </a:p>
          <a:p>
            <a:pPr marL="228600" marR="0" indent="-228600" algn="l" defTabSz="914400" rtl="0" eaLnBrk="1" fontAlgn="auto" latinLnBrk="0" hangingPunct="1">
              <a:lnSpc>
                <a:spcPct val="100000"/>
              </a:lnSpc>
              <a:spcBef>
                <a:spcPts val="0"/>
              </a:spcBef>
              <a:spcAft>
                <a:spcPts val="0"/>
              </a:spcAft>
              <a:buClrTx/>
              <a:buSzTx/>
              <a:buFont typeface="+mj-lt"/>
              <a:buNone/>
              <a:tabLst/>
              <a:defRPr lang="pt-PT"/>
            </a:pPr>
            <a:r>
              <a:rPr lang="pt-PT" baseline="0" noProof="0" dirty="0" smtClean="0"/>
              <a:t>Para reproduzir efeitos de animação na caixa de texto com a atribuição da citação, faça o seguinte:</a:t>
            </a:r>
            <a:endParaRPr lang="pt-PT" b="1" baseline="0" noProof="0" dirty="0" smtClean="0"/>
          </a:p>
          <a:p>
            <a:pPr marL="228600" indent="-228600">
              <a:buFont typeface="+mj-lt"/>
              <a:buAutoNum type="arabicPeriod"/>
            </a:pPr>
            <a:r>
              <a:rPr lang="pt-PT" baseline="0" noProof="0" dirty="0" smtClean="0"/>
              <a:t>Selecione a caixa de texto com a atribuição da citação. No separador </a:t>
            </a:r>
            <a:r>
              <a:rPr lang="pt-PT" b="1" baseline="0" noProof="0" dirty="0" smtClean="0"/>
              <a:t>Animações</a:t>
            </a:r>
            <a:r>
              <a:rPr lang="pt-PT" baseline="0" noProof="0" dirty="0" smtClean="0"/>
              <a:t>, no grupo </a:t>
            </a:r>
            <a:r>
              <a:rPr lang="pt-PT" b="1" baseline="0" noProof="0" dirty="0" smtClean="0"/>
              <a:t>Animação Avançada</a:t>
            </a:r>
            <a:r>
              <a:rPr lang="pt-PT" baseline="0" noProof="0" dirty="0" smtClean="0"/>
              <a:t>, clique em </a:t>
            </a:r>
            <a:r>
              <a:rPr lang="pt-PT" b="1" baseline="0" noProof="0" dirty="0" smtClean="0"/>
              <a:t>Adicionar Animação</a:t>
            </a:r>
            <a:r>
              <a:rPr lang="pt-PT" baseline="0" noProof="0" dirty="0" smtClean="0"/>
              <a:t> e, em </a:t>
            </a:r>
            <a:r>
              <a:rPr lang="pt-PT" b="1" baseline="0" noProof="0" dirty="0" smtClean="0"/>
              <a:t>Entrada</a:t>
            </a:r>
            <a:r>
              <a:rPr lang="pt-PT" baseline="0" noProof="0" dirty="0" smtClean="0"/>
              <a:t>, clique em </a:t>
            </a:r>
            <a:r>
              <a:rPr lang="pt-PT" b="1" baseline="0" noProof="0" dirty="0" smtClean="0"/>
              <a:t>Desvanecer</a:t>
            </a:r>
            <a:r>
              <a:rPr lang="pt-PT" baseline="0" noProof="0" dirty="0" smtClean="0"/>
              <a:t>.</a:t>
            </a:r>
          </a:p>
          <a:p>
            <a:pPr marL="228600" indent="-228600">
              <a:buFont typeface="+mj-lt"/>
              <a:buAutoNum type="arabicPeriod"/>
            </a:pPr>
            <a:r>
              <a:rPr lang="pt-PT" baseline="0" noProof="0" dirty="0" smtClean="0"/>
              <a:t>Também no separador </a:t>
            </a:r>
            <a:r>
              <a:rPr lang="pt-PT" b="1" baseline="0" noProof="0" dirty="0" smtClean="0"/>
              <a:t>Animações</a:t>
            </a:r>
            <a:r>
              <a:rPr lang="pt-PT" baseline="0" noProof="0" dirty="0" smtClean="0"/>
              <a:t>, no grupo </a:t>
            </a:r>
            <a:r>
              <a:rPr lang="pt-PT" b="1" baseline="0" noProof="0" dirty="0" smtClean="0"/>
              <a:t>Temporização</a:t>
            </a:r>
            <a:r>
              <a:rPr lang="pt-PT" baseline="0" noProof="0" dirty="0" smtClean="0"/>
              <a:t>, faça o seguinte:</a:t>
            </a:r>
          </a:p>
          <a:p>
            <a:pPr marL="685800" lvl="1" indent="-228600">
              <a:buFont typeface="Arial" pitchFamily="34" charset="0"/>
              <a:buChar char="•"/>
            </a:pPr>
            <a:r>
              <a:rPr lang="pt-PT" baseline="0" noProof="0" dirty="0" smtClean="0"/>
              <a:t>Na lista </a:t>
            </a:r>
            <a:r>
              <a:rPr lang="pt-PT" b="1" baseline="0" noProof="0" dirty="0" smtClean="0"/>
              <a:t>Início</a:t>
            </a:r>
            <a:r>
              <a:rPr lang="pt-PT" baseline="0" noProof="0" dirty="0" smtClean="0"/>
              <a:t>, selecione </a:t>
            </a:r>
            <a:r>
              <a:rPr lang="pt-PT" b="1" baseline="0" noProof="0" dirty="0" smtClean="0"/>
              <a:t>Com o </a:t>
            </a:r>
            <a:r>
              <a:rPr lang="pt-PT" baseline="0" noProof="0" dirty="0" smtClean="0"/>
              <a:t> </a:t>
            </a:r>
            <a:r>
              <a:rPr lang="pt-PT" b="1" baseline="0" noProof="0" dirty="0" smtClean="0"/>
              <a:t>anterior</a:t>
            </a:r>
            <a:r>
              <a:rPr lang="pt-PT" baseline="0" noProof="0" dirty="0" smtClean="0"/>
              <a:t>.</a:t>
            </a:r>
          </a:p>
          <a:p>
            <a:pPr marL="685800" lvl="1" indent="-228600">
              <a:buFont typeface="Arial" pitchFamily="34" charset="0"/>
              <a:buChar char="•"/>
            </a:pPr>
            <a:r>
              <a:rPr lang="pt-PT" baseline="0" noProof="0" dirty="0" smtClean="0"/>
              <a:t>Na caixa </a:t>
            </a:r>
            <a:r>
              <a:rPr lang="pt-PT" b="1" baseline="0" noProof="0" dirty="0" smtClean="0"/>
              <a:t>Atraso</a:t>
            </a:r>
            <a:r>
              <a:rPr lang="pt-PT" baseline="0" noProof="0" dirty="0" smtClean="0"/>
              <a:t>, introduza </a:t>
            </a:r>
            <a:r>
              <a:rPr lang="pt-PT" b="1" baseline="0" noProof="0" dirty="0" smtClean="0"/>
              <a:t>22.5</a:t>
            </a:r>
            <a:r>
              <a:rPr lang="pt-PT" baseline="0" noProof="0" dirty="0" smtClean="0"/>
              <a:t>.</a:t>
            </a:r>
          </a:p>
          <a:p>
            <a:pPr marL="685800" lvl="1" indent="-228600">
              <a:buFont typeface="Arial" pitchFamily="34" charset="0"/>
              <a:buChar char="•"/>
            </a:pPr>
            <a:r>
              <a:rPr lang="pt-PT" baseline="0" noProof="0" dirty="0" smtClean="0"/>
              <a:t>Na lista </a:t>
            </a:r>
            <a:r>
              <a:rPr lang="pt-PT" b="1" baseline="0" noProof="0" dirty="0" smtClean="0"/>
              <a:t>Duração </a:t>
            </a:r>
            <a:r>
              <a:rPr lang="pt-PT" baseline="0" noProof="0" dirty="0" smtClean="0"/>
              <a:t>, introduza </a:t>
            </a:r>
            <a:r>
              <a:rPr lang="pt-PT" b="1" baseline="0" noProof="0" dirty="0" smtClean="0"/>
              <a:t>0.5 segundos</a:t>
            </a:r>
            <a:r>
              <a:rPr lang="pt-PT" baseline="0" noProof="0" dirty="0" smtClean="0"/>
              <a:t>.</a:t>
            </a:r>
          </a:p>
          <a:p>
            <a:pPr marL="228600" indent="-228600">
              <a:buFont typeface="+mj-lt"/>
              <a:buAutoNum type="arabicPeriod"/>
            </a:pPr>
            <a:endParaRPr lang="pt-PT" baseline="0" noProof="0" dirty="0" smtClean="0"/>
          </a:p>
        </p:txBody>
      </p:sp>
      <p:sp>
        <p:nvSpPr>
          <p:cNvPr id="4" name="Slide Number Placeholder 3"/>
          <p:cNvSpPr>
            <a:spLocks noGrp="1"/>
          </p:cNvSpPr>
          <p:nvPr>
            <p:ph type="sldNum" sz="quarter" idx="10"/>
          </p:nvPr>
        </p:nvSpPr>
        <p:spPr/>
        <p:txBody>
          <a:bodyPr/>
          <a:lstStyle/>
          <a:p>
            <a:fld id="{41AB9C18-8CAA-4223-81FA-B24ABEAFDA68}" type="slidenum">
              <a:rPr lang="pt-PT" smtClean="0"/>
              <a:pPr/>
              <a:t>1</a:t>
            </a:fld>
            <a:endParaRPr lang="pt-PT"/>
          </a:p>
        </p:txBody>
      </p:sp>
    </p:spTree>
    <p:extLst>
      <p:ext uri="{BB962C8B-B14F-4D97-AF65-F5344CB8AC3E}">
        <p14:creationId xmlns:p14="http://schemas.microsoft.com/office/powerpoint/2010/main" val="10591435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o de título">
    <p:spTree>
      <p:nvGrpSpPr>
        <p:cNvPr id="1" name=""/>
        <p:cNvGrpSpPr/>
        <p:nvPr/>
      </p:nvGrpSpPr>
      <p:grpSpPr>
        <a:xfrm>
          <a:off x="0" y="0"/>
          <a:ext cx="0" cy="0"/>
          <a:chOff x="0" y="0"/>
          <a:chExt cx="0" cy="0"/>
        </a:xfrm>
      </p:grpSpPr>
      <p:grpSp>
        <p:nvGrpSpPr>
          <p:cNvPr id="25" name="Group 24"/>
          <p:cNvGrpSpPr/>
          <p:nvPr/>
        </p:nvGrpSpPr>
        <p:grpSpPr>
          <a:xfrm>
            <a:off x="220133" y="1"/>
            <a:ext cx="4093104" cy="6858001"/>
            <a:chOff x="203200" y="0"/>
            <a:chExt cx="3778250" cy="6858001"/>
          </a:xfrm>
        </p:grpSpPr>
        <p:sp>
          <p:nvSpPr>
            <p:cNvPr id="14" name="Freeform 6"/>
            <p:cNvSpPr/>
            <p:nvPr/>
          </p:nvSpPr>
          <p:spPr bwMode="auto">
            <a:xfrm>
              <a:off x="641350" y="0"/>
              <a:ext cx="1365250" cy="3971925"/>
            </a:xfrm>
            <a:custGeom>
              <a:avLst/>
              <a:gdLst/>
              <a:ahLst/>
              <a:cxnLst/>
              <a:rect l="0" t="0" r="r" b="b"/>
              <a:pathLst>
                <a:path w="860" h="2502">
                  <a:moveTo>
                    <a:pt x="0" y="2445"/>
                  </a:moveTo>
                  <a:lnTo>
                    <a:pt x="228" y="2502"/>
                  </a:lnTo>
                  <a:lnTo>
                    <a:pt x="860" y="0"/>
                  </a:lnTo>
                  <a:lnTo>
                    <a:pt x="620" y="0"/>
                  </a:lnTo>
                  <a:lnTo>
                    <a:pt x="0" y="2445"/>
                  </a:lnTo>
                  <a:close/>
                </a:path>
              </a:pathLst>
            </a:custGeom>
            <a:solidFill>
              <a:schemeClr val="accent1"/>
            </a:solidFill>
            <a:ln>
              <a:noFill/>
            </a:ln>
          </p:spPr>
        </p:sp>
        <p:sp>
          <p:nvSpPr>
            <p:cNvPr id="15" name="Freeform 7"/>
            <p:cNvSpPr/>
            <p:nvPr/>
          </p:nvSpPr>
          <p:spPr bwMode="auto">
            <a:xfrm>
              <a:off x="203200" y="0"/>
              <a:ext cx="1336675" cy="3862388"/>
            </a:xfrm>
            <a:custGeom>
              <a:avLst/>
              <a:gdLst/>
              <a:ahLst/>
              <a:cxnLst/>
              <a:rect l="0" t="0" r="r" b="b"/>
              <a:pathLst>
                <a:path w="842" h="2433">
                  <a:moveTo>
                    <a:pt x="842" y="0"/>
                  </a:moveTo>
                  <a:lnTo>
                    <a:pt x="602" y="0"/>
                  </a:lnTo>
                  <a:lnTo>
                    <a:pt x="0" y="2376"/>
                  </a:lnTo>
                  <a:lnTo>
                    <a:pt x="228" y="2433"/>
                  </a:lnTo>
                  <a:lnTo>
                    <a:pt x="842" y="0"/>
                  </a:lnTo>
                  <a:close/>
                </a:path>
              </a:pathLst>
            </a:custGeom>
            <a:solidFill>
              <a:schemeClr val="tx1">
                <a:lumMod val="65000"/>
                <a:lumOff val="35000"/>
              </a:schemeClr>
            </a:solidFill>
            <a:ln>
              <a:noFill/>
            </a:ln>
          </p:spPr>
        </p:sp>
        <p:sp>
          <p:nvSpPr>
            <p:cNvPr id="16" name="Freeform 8"/>
            <p:cNvSpPr/>
            <p:nvPr/>
          </p:nvSpPr>
          <p:spPr bwMode="auto">
            <a:xfrm>
              <a:off x="207963" y="3776663"/>
              <a:ext cx="1936750" cy="3081338"/>
            </a:xfrm>
            <a:custGeom>
              <a:avLst/>
              <a:gdLst/>
              <a:ahLst/>
              <a:cxnLst/>
              <a:rect l="0" t="0" r="r" b="b"/>
              <a:pathLst>
                <a:path w="1220" h="1941">
                  <a:moveTo>
                    <a:pt x="0" y="0"/>
                  </a:moveTo>
                  <a:lnTo>
                    <a:pt x="1166" y="1941"/>
                  </a:lnTo>
                  <a:lnTo>
                    <a:pt x="1220" y="1941"/>
                  </a:lnTo>
                  <a:lnTo>
                    <a:pt x="0" y="0"/>
                  </a:lnTo>
                  <a:close/>
                </a:path>
              </a:pathLst>
            </a:custGeom>
            <a:solidFill>
              <a:schemeClr val="tx1">
                <a:lumMod val="85000"/>
                <a:lumOff val="15000"/>
              </a:schemeClr>
            </a:solidFill>
            <a:ln>
              <a:noFill/>
            </a:ln>
          </p:spPr>
        </p:sp>
        <p:sp>
          <p:nvSpPr>
            <p:cNvPr id="20" name="Freeform 9"/>
            <p:cNvSpPr/>
            <p:nvPr/>
          </p:nvSpPr>
          <p:spPr bwMode="auto">
            <a:xfrm>
              <a:off x="646113" y="3886200"/>
              <a:ext cx="2373313" cy="2971800"/>
            </a:xfrm>
            <a:custGeom>
              <a:avLst/>
              <a:gdLst/>
              <a:ahLst/>
              <a:cxnLst/>
              <a:rect l="0" t="0" r="r" b="b"/>
              <a:pathLst>
                <a:path w="1495" h="1872">
                  <a:moveTo>
                    <a:pt x="1495" y="1872"/>
                  </a:moveTo>
                  <a:lnTo>
                    <a:pt x="0" y="0"/>
                  </a:lnTo>
                  <a:lnTo>
                    <a:pt x="1442" y="1872"/>
                  </a:lnTo>
                  <a:lnTo>
                    <a:pt x="1495" y="1872"/>
                  </a:lnTo>
                  <a:close/>
                </a:path>
              </a:pathLst>
            </a:custGeom>
            <a:solidFill>
              <a:schemeClr val="accent1">
                <a:lumMod val="50000"/>
              </a:schemeClr>
            </a:solidFill>
            <a:ln>
              <a:noFill/>
            </a:ln>
          </p:spPr>
        </p:sp>
        <p:sp>
          <p:nvSpPr>
            <p:cNvPr id="21" name="Freeform 10"/>
            <p:cNvSpPr/>
            <p:nvPr/>
          </p:nvSpPr>
          <p:spPr bwMode="auto">
            <a:xfrm>
              <a:off x="641350" y="3881438"/>
              <a:ext cx="3340100" cy="2976563"/>
            </a:xfrm>
            <a:custGeom>
              <a:avLst/>
              <a:gdLst/>
              <a:ahLst/>
              <a:cxnLst/>
              <a:rect l="0" t="0" r="r" b="b"/>
              <a:pathLst>
                <a:path w="2104" h="1875">
                  <a:moveTo>
                    <a:pt x="0" y="0"/>
                  </a:moveTo>
                  <a:lnTo>
                    <a:pt x="3" y="3"/>
                  </a:lnTo>
                  <a:lnTo>
                    <a:pt x="1498" y="1875"/>
                  </a:lnTo>
                  <a:lnTo>
                    <a:pt x="2104" y="1875"/>
                  </a:lnTo>
                  <a:lnTo>
                    <a:pt x="228" y="57"/>
                  </a:lnTo>
                  <a:lnTo>
                    <a:pt x="0" y="0"/>
                  </a:lnTo>
                  <a:close/>
                </a:path>
              </a:pathLst>
            </a:custGeom>
            <a:solidFill>
              <a:schemeClr val="accent1">
                <a:lumMod val="75000"/>
              </a:schemeClr>
            </a:solidFill>
            <a:ln>
              <a:noFill/>
            </a:ln>
          </p:spPr>
        </p:sp>
        <p:sp>
          <p:nvSpPr>
            <p:cNvPr id="22" name="Freeform 11"/>
            <p:cNvSpPr/>
            <p:nvPr/>
          </p:nvSpPr>
          <p:spPr bwMode="auto">
            <a:xfrm>
              <a:off x="203200" y="3771900"/>
              <a:ext cx="2660650" cy="3086100"/>
            </a:xfrm>
            <a:custGeom>
              <a:avLst/>
              <a:gdLst/>
              <a:ahLst/>
              <a:cxnLst/>
              <a:rect l="0" t="0" r="r" b="b"/>
              <a:pathLst>
                <a:path w="1676" h="1944">
                  <a:moveTo>
                    <a:pt x="1676" y="1944"/>
                  </a:moveTo>
                  <a:lnTo>
                    <a:pt x="264" y="111"/>
                  </a:lnTo>
                  <a:lnTo>
                    <a:pt x="225" y="60"/>
                  </a:lnTo>
                  <a:lnTo>
                    <a:pt x="228" y="60"/>
                  </a:lnTo>
                  <a:lnTo>
                    <a:pt x="264" y="111"/>
                  </a:lnTo>
                  <a:lnTo>
                    <a:pt x="234" y="69"/>
                  </a:lnTo>
                  <a:lnTo>
                    <a:pt x="228" y="57"/>
                  </a:lnTo>
                  <a:lnTo>
                    <a:pt x="222" y="54"/>
                  </a:lnTo>
                  <a:lnTo>
                    <a:pt x="0" y="0"/>
                  </a:lnTo>
                  <a:lnTo>
                    <a:pt x="3" y="3"/>
                  </a:lnTo>
                  <a:lnTo>
                    <a:pt x="1223" y="1944"/>
                  </a:lnTo>
                  <a:lnTo>
                    <a:pt x="1676" y="1944"/>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1884646" y="914401"/>
            <a:ext cx="7526054" cy="3488266"/>
          </a:xfrm>
        </p:spPr>
        <p:txBody>
          <a:bodyPr anchor="b">
            <a:normAutofit/>
          </a:bodyPr>
          <a:lstStyle>
            <a:lvl1pPr algn="r">
              <a:defRPr sz="5400">
                <a:effectLst/>
              </a:defRPr>
            </a:lvl1pPr>
          </a:lstStyle>
          <a:p>
            <a:r>
              <a:rPr lang="pt-PT" smtClean="0"/>
              <a:t>Clique para editar o estilo</a:t>
            </a:r>
            <a:endParaRPr lang="en-US" dirty="0"/>
          </a:p>
        </p:txBody>
      </p:sp>
      <p:sp>
        <p:nvSpPr>
          <p:cNvPr id="3" name="Subtitle 2"/>
          <p:cNvSpPr>
            <a:spLocks noGrp="1"/>
          </p:cNvSpPr>
          <p:nvPr>
            <p:ph type="subTitle" idx="1"/>
          </p:nvPr>
        </p:nvSpPr>
        <p:spPr>
          <a:xfrm>
            <a:off x="3167925" y="4402667"/>
            <a:ext cx="6242777" cy="1364531"/>
          </a:xfrm>
        </p:spPr>
        <p:txBody>
          <a:bodyPr anchor="t">
            <a:normAutofit/>
          </a:bodyPr>
          <a:lstStyle>
            <a:lvl1pPr marL="0" indent="0" algn="r">
              <a:buNone/>
              <a:defRPr sz="1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PT" smtClean="0"/>
              <a:t>Faça clique para editar o estilo</a:t>
            </a:r>
            <a:endParaRPr lang="en-US" dirty="0"/>
          </a:p>
        </p:txBody>
      </p:sp>
      <p:sp>
        <p:nvSpPr>
          <p:cNvPr id="4" name="Date Placeholder 3"/>
          <p:cNvSpPr>
            <a:spLocks noGrp="1"/>
          </p:cNvSpPr>
          <p:nvPr>
            <p:ph type="dt" sz="half" idx="10"/>
          </p:nvPr>
        </p:nvSpPr>
        <p:spPr>
          <a:xfrm>
            <a:off x="7936255" y="6117337"/>
            <a:ext cx="928929" cy="365125"/>
          </a:xfrm>
        </p:spPr>
        <p:txBody>
          <a:bodyPr/>
          <a:lstStyle/>
          <a:p>
            <a:fld id="{FA4C7614-15A9-43A8-9E98-106A33ED6C41}" type="datetimeFigureOut">
              <a:rPr lang="pt-PT" smtClean="0">
                <a:solidFill>
                  <a:prstClr val="black">
                    <a:tint val="75000"/>
                  </a:prstClr>
                </a:solidFill>
              </a:rPr>
              <a:pPr/>
              <a:t>02-11-2014</a:t>
            </a:fld>
            <a:endParaRPr lang="pt-PT">
              <a:solidFill>
                <a:prstClr val="black">
                  <a:tint val="75000"/>
                </a:prstClr>
              </a:solidFill>
            </a:endParaRPr>
          </a:p>
        </p:txBody>
      </p:sp>
      <p:sp>
        <p:nvSpPr>
          <p:cNvPr id="5" name="Footer Placeholder 4"/>
          <p:cNvSpPr>
            <a:spLocks noGrp="1"/>
          </p:cNvSpPr>
          <p:nvPr>
            <p:ph type="ftr" sz="quarter" idx="11"/>
          </p:nvPr>
        </p:nvSpPr>
        <p:spPr>
          <a:xfrm>
            <a:off x="3925711" y="6117337"/>
            <a:ext cx="3910225" cy="365125"/>
          </a:xfrm>
        </p:spPr>
        <p:txBody>
          <a:bodyPr/>
          <a:lstStyle/>
          <a:p>
            <a:endParaRPr lang="pt-PT">
              <a:solidFill>
                <a:prstClr val="black">
                  <a:tint val="75000"/>
                </a:prstClr>
              </a:solidFill>
            </a:endParaRPr>
          </a:p>
        </p:txBody>
      </p:sp>
      <p:sp>
        <p:nvSpPr>
          <p:cNvPr id="6" name="Slide Number Placeholder 5"/>
          <p:cNvSpPr>
            <a:spLocks noGrp="1"/>
          </p:cNvSpPr>
          <p:nvPr>
            <p:ph type="sldNum" sz="quarter" idx="12"/>
          </p:nvPr>
        </p:nvSpPr>
        <p:spPr>
          <a:xfrm>
            <a:off x="8964930" y="6117337"/>
            <a:ext cx="445770" cy="365125"/>
          </a:xfrm>
        </p:spPr>
        <p:txBody>
          <a:bodyPr/>
          <a:lstStyle/>
          <a:p>
            <a:fld id="{EFED3CB9-049B-4F4F-82D1-8A95299C975C}" type="slidenum">
              <a:rPr lang="pt-PT" smtClean="0">
                <a:solidFill>
                  <a:prstClr val="black">
                    <a:tint val="75000"/>
                  </a:prstClr>
                </a:solidFill>
              </a:rPr>
              <a:pPr/>
              <a:t>‹nº›</a:t>
            </a:fld>
            <a:endParaRPr lang="pt-PT">
              <a:solidFill>
                <a:prstClr val="black">
                  <a:tint val="75000"/>
                </a:prstClr>
              </a:solidFill>
            </a:endParaRPr>
          </a:p>
        </p:txBody>
      </p:sp>
      <p:sp>
        <p:nvSpPr>
          <p:cNvPr id="23" name="Freeform 12"/>
          <p:cNvSpPr/>
          <p:nvPr/>
        </p:nvSpPr>
        <p:spPr bwMode="auto">
          <a:xfrm>
            <a:off x="220133" y="3771900"/>
            <a:ext cx="392113" cy="90488"/>
          </a:xfrm>
          <a:custGeom>
            <a:avLst/>
            <a:gdLst/>
            <a:ahLst/>
            <a:cxnLst/>
            <a:rect l="0" t="0" r="r" b="b"/>
            <a:pathLst>
              <a:path w="228" h="57">
                <a:moveTo>
                  <a:pt x="228" y="57"/>
                </a:moveTo>
                <a:lnTo>
                  <a:pt x="0" y="0"/>
                </a:lnTo>
                <a:lnTo>
                  <a:pt x="222" y="54"/>
                </a:lnTo>
                <a:lnTo>
                  <a:pt x="228" y="57"/>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13"/>
          <p:cNvSpPr/>
          <p:nvPr/>
        </p:nvSpPr>
        <p:spPr bwMode="auto">
          <a:xfrm>
            <a:off x="607088" y="3867150"/>
            <a:ext cx="67072" cy="80963"/>
          </a:xfrm>
          <a:custGeom>
            <a:avLst/>
            <a:gdLst/>
            <a:ahLst/>
            <a:cxnLst/>
            <a:rect l="0" t="0" r="r" b="b"/>
            <a:pathLst>
              <a:path w="39" h="51">
                <a:moveTo>
                  <a:pt x="0" y="0"/>
                </a:moveTo>
                <a:lnTo>
                  <a:pt x="39" y="51"/>
                </a:lnTo>
                <a:lnTo>
                  <a:pt x="3" y="0"/>
                </a:lnTo>
                <a:lnTo>
                  <a:pt x="0"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sp>
    </p:spTree>
    <p:extLst>
      <p:ext uri="{BB962C8B-B14F-4D97-AF65-F5344CB8AC3E}">
        <p14:creationId xmlns:p14="http://schemas.microsoft.com/office/powerpoint/2010/main" val="104401307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objeto">
    <p:spTree>
      <p:nvGrpSpPr>
        <p:cNvPr id="1" name=""/>
        <p:cNvGrpSpPr/>
        <p:nvPr/>
      </p:nvGrpSpPr>
      <p:grpSpPr>
        <a:xfrm>
          <a:off x="0" y="0"/>
          <a:ext cx="0" cy="0"/>
          <a:chOff x="0" y="0"/>
          <a:chExt cx="0" cy="0"/>
        </a:xfrm>
      </p:grpSpPr>
      <p:sp>
        <p:nvSpPr>
          <p:cNvPr id="2" name="Title 1"/>
          <p:cNvSpPr>
            <a:spLocks noGrp="1"/>
          </p:cNvSpPr>
          <p:nvPr>
            <p:ph type="title"/>
          </p:nvPr>
        </p:nvSpPr>
        <p:spPr>
          <a:xfrm>
            <a:off x="1063978" y="457201"/>
            <a:ext cx="8346723" cy="1981200"/>
          </a:xfrm>
        </p:spPr>
        <p:txBody>
          <a:bodyPr/>
          <a:lstStyle/>
          <a:p>
            <a:r>
              <a:rPr lang="pt-PT" smtClean="0"/>
              <a:t>Clique para editar o estilo</a:t>
            </a:r>
            <a:endParaRPr lang="en-US" dirty="0"/>
          </a:p>
        </p:txBody>
      </p:sp>
      <p:sp>
        <p:nvSpPr>
          <p:cNvPr id="3" name="Content Placeholder 2"/>
          <p:cNvSpPr>
            <a:spLocks noGrp="1"/>
          </p:cNvSpPr>
          <p:nvPr>
            <p:ph idx="1"/>
          </p:nvPr>
        </p:nvSpPr>
        <p:spPr>
          <a:xfrm>
            <a:off x="1063978" y="2667000"/>
            <a:ext cx="8346723" cy="3332816"/>
          </a:xfrm>
        </p:spPr>
        <p:txBody>
          <a:bodyPr anchor="ct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dirty="0"/>
          </a:p>
        </p:txBody>
      </p:sp>
      <p:sp>
        <p:nvSpPr>
          <p:cNvPr id="4" name="Date Placeholder 3"/>
          <p:cNvSpPr>
            <a:spLocks noGrp="1"/>
          </p:cNvSpPr>
          <p:nvPr>
            <p:ph type="dt" sz="half" idx="10"/>
          </p:nvPr>
        </p:nvSpPr>
        <p:spPr>
          <a:xfrm>
            <a:off x="7956357" y="6108174"/>
            <a:ext cx="928929" cy="365125"/>
          </a:xfrm>
        </p:spPr>
        <p:txBody>
          <a:bodyPr/>
          <a:lstStyle/>
          <a:p>
            <a:fld id="{FA4C7614-15A9-43A8-9E98-106A33ED6C41}" type="datetimeFigureOut">
              <a:rPr lang="pt-PT" smtClean="0">
                <a:solidFill>
                  <a:prstClr val="black">
                    <a:tint val="75000"/>
                  </a:prstClr>
                </a:solidFill>
              </a:rPr>
              <a:pPr/>
              <a:t>02-11-2014</a:t>
            </a:fld>
            <a:endParaRPr lang="pt-PT">
              <a:solidFill>
                <a:prstClr val="black">
                  <a:tint val="75000"/>
                </a:prstClr>
              </a:solidFill>
            </a:endParaRPr>
          </a:p>
        </p:txBody>
      </p:sp>
      <p:sp>
        <p:nvSpPr>
          <p:cNvPr id="5" name="Footer Placeholder 4"/>
          <p:cNvSpPr>
            <a:spLocks noGrp="1"/>
          </p:cNvSpPr>
          <p:nvPr>
            <p:ph type="ftr" sz="quarter" idx="11"/>
          </p:nvPr>
        </p:nvSpPr>
        <p:spPr>
          <a:xfrm>
            <a:off x="2137035" y="6108174"/>
            <a:ext cx="5757393" cy="365125"/>
          </a:xfrm>
        </p:spPr>
        <p:txBody>
          <a:bodyPr/>
          <a:lstStyle/>
          <a:p>
            <a:endParaRPr lang="pt-PT">
              <a:solidFill>
                <a:prstClr val="black">
                  <a:tint val="75000"/>
                </a:prstClr>
              </a:solidFill>
            </a:endParaRPr>
          </a:p>
        </p:txBody>
      </p:sp>
      <p:sp>
        <p:nvSpPr>
          <p:cNvPr id="6" name="Slide Number Placeholder 5"/>
          <p:cNvSpPr>
            <a:spLocks noGrp="1"/>
          </p:cNvSpPr>
          <p:nvPr>
            <p:ph type="sldNum" sz="quarter" idx="12"/>
          </p:nvPr>
        </p:nvSpPr>
        <p:spPr>
          <a:xfrm>
            <a:off x="8947215" y="6108174"/>
            <a:ext cx="463486" cy="365125"/>
          </a:xfrm>
        </p:spPr>
        <p:txBody>
          <a:bodyPr/>
          <a:lstStyle/>
          <a:p>
            <a:fld id="{EFED3CB9-049B-4F4F-82D1-8A95299C975C}" type="slidenum">
              <a:rPr lang="pt-PT" smtClean="0">
                <a:solidFill>
                  <a:prstClr val="black">
                    <a:tint val="75000"/>
                  </a:prstClr>
                </a:solidFill>
              </a:rPr>
              <a:pPr/>
              <a:t>‹nº›</a:t>
            </a:fld>
            <a:endParaRPr lang="pt-PT">
              <a:solidFill>
                <a:prstClr val="black">
                  <a:tint val="75000"/>
                </a:prstClr>
              </a:solidFill>
            </a:endParaRPr>
          </a:p>
        </p:txBody>
      </p:sp>
    </p:spTree>
    <p:extLst>
      <p:ext uri="{BB962C8B-B14F-4D97-AF65-F5344CB8AC3E}">
        <p14:creationId xmlns:p14="http://schemas.microsoft.com/office/powerpoint/2010/main" val="57111740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cção">
    <p:spTree>
      <p:nvGrpSpPr>
        <p:cNvPr id="1" name=""/>
        <p:cNvGrpSpPr/>
        <p:nvPr/>
      </p:nvGrpSpPr>
      <p:grpSpPr>
        <a:xfrm>
          <a:off x="0" y="0"/>
          <a:ext cx="0" cy="0"/>
          <a:chOff x="0" y="0"/>
          <a:chExt cx="0" cy="0"/>
        </a:xfrm>
      </p:grpSpPr>
      <p:sp>
        <p:nvSpPr>
          <p:cNvPr id="2" name="Title 1"/>
          <p:cNvSpPr>
            <a:spLocks noGrp="1"/>
          </p:cNvSpPr>
          <p:nvPr>
            <p:ph type="title"/>
          </p:nvPr>
        </p:nvSpPr>
        <p:spPr>
          <a:xfrm>
            <a:off x="2152579" y="2666999"/>
            <a:ext cx="7258122" cy="2360071"/>
          </a:xfrm>
        </p:spPr>
        <p:txBody>
          <a:bodyPr anchor="b"/>
          <a:lstStyle>
            <a:lvl1pPr algn="r">
              <a:defRPr sz="4000" b="0" cap="none"/>
            </a:lvl1pPr>
          </a:lstStyle>
          <a:p>
            <a:r>
              <a:rPr lang="pt-PT" smtClean="0"/>
              <a:t>Clique para editar o estilo</a:t>
            </a:r>
            <a:endParaRPr lang="en-US" dirty="0"/>
          </a:p>
        </p:txBody>
      </p:sp>
      <p:sp>
        <p:nvSpPr>
          <p:cNvPr id="3" name="Text Placeholder 2"/>
          <p:cNvSpPr>
            <a:spLocks noGrp="1"/>
          </p:cNvSpPr>
          <p:nvPr>
            <p:ph type="body" idx="1"/>
          </p:nvPr>
        </p:nvSpPr>
        <p:spPr>
          <a:xfrm>
            <a:off x="2152581" y="5027070"/>
            <a:ext cx="7258119"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PT" smtClean="0"/>
              <a:t>Clique para editar os estilos</a:t>
            </a:r>
          </a:p>
        </p:txBody>
      </p:sp>
      <p:sp>
        <p:nvSpPr>
          <p:cNvPr id="4" name="Date Placeholder 3"/>
          <p:cNvSpPr>
            <a:spLocks noGrp="1"/>
          </p:cNvSpPr>
          <p:nvPr>
            <p:ph type="dt" sz="half" idx="10"/>
          </p:nvPr>
        </p:nvSpPr>
        <p:spPr/>
        <p:txBody>
          <a:bodyPr/>
          <a:lstStyle/>
          <a:p>
            <a:fld id="{FA4C7614-15A9-43A8-9E98-106A33ED6C41}" type="datetimeFigureOut">
              <a:rPr lang="pt-PT" smtClean="0">
                <a:solidFill>
                  <a:prstClr val="black">
                    <a:tint val="75000"/>
                  </a:prstClr>
                </a:solidFill>
              </a:rPr>
              <a:pPr/>
              <a:t>02-11-2014</a:t>
            </a:fld>
            <a:endParaRPr lang="pt-PT">
              <a:solidFill>
                <a:prstClr val="black">
                  <a:tint val="75000"/>
                </a:prstClr>
              </a:solidFill>
            </a:endParaRPr>
          </a:p>
        </p:txBody>
      </p:sp>
      <p:sp>
        <p:nvSpPr>
          <p:cNvPr id="5" name="Footer Placeholder 4"/>
          <p:cNvSpPr>
            <a:spLocks noGrp="1"/>
          </p:cNvSpPr>
          <p:nvPr>
            <p:ph type="ftr" sz="quarter" idx="11"/>
          </p:nvPr>
        </p:nvSpPr>
        <p:spPr/>
        <p:txBody>
          <a:bodyPr/>
          <a:lstStyle/>
          <a:p>
            <a:endParaRPr lang="pt-PT">
              <a:solidFill>
                <a:prstClr val="black">
                  <a:tint val="75000"/>
                </a:prstClr>
              </a:solidFill>
            </a:endParaRPr>
          </a:p>
        </p:txBody>
      </p:sp>
      <p:sp>
        <p:nvSpPr>
          <p:cNvPr id="6" name="Slide Number Placeholder 5"/>
          <p:cNvSpPr>
            <a:spLocks noGrp="1"/>
          </p:cNvSpPr>
          <p:nvPr>
            <p:ph type="sldNum" sz="quarter" idx="12"/>
          </p:nvPr>
        </p:nvSpPr>
        <p:spPr>
          <a:xfrm>
            <a:off x="8962761" y="6116071"/>
            <a:ext cx="447940" cy="365125"/>
          </a:xfrm>
        </p:spPr>
        <p:txBody>
          <a:bodyPr/>
          <a:lstStyle/>
          <a:p>
            <a:fld id="{EFED3CB9-049B-4F4F-82D1-8A95299C975C}" type="slidenum">
              <a:rPr lang="pt-PT" smtClean="0">
                <a:solidFill>
                  <a:prstClr val="black">
                    <a:tint val="75000"/>
                  </a:prstClr>
                </a:solidFill>
              </a:rPr>
              <a:pPr/>
              <a:t>‹nº›</a:t>
            </a:fld>
            <a:endParaRPr lang="pt-PT">
              <a:solidFill>
                <a:prstClr val="black">
                  <a:tint val="75000"/>
                </a:prstClr>
              </a:solidFill>
            </a:endParaRPr>
          </a:p>
        </p:txBody>
      </p:sp>
    </p:spTree>
    <p:extLst>
      <p:ext uri="{BB962C8B-B14F-4D97-AF65-F5344CB8AC3E}">
        <p14:creationId xmlns:p14="http://schemas.microsoft.com/office/powerpoint/2010/main" val="316335113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údo Duplo">
    <p:spTree>
      <p:nvGrpSpPr>
        <p:cNvPr id="1" name=""/>
        <p:cNvGrpSpPr/>
        <p:nvPr/>
      </p:nvGrpSpPr>
      <p:grpSpPr>
        <a:xfrm>
          <a:off x="0" y="0"/>
          <a:ext cx="0" cy="0"/>
          <a:chOff x="0" y="0"/>
          <a:chExt cx="0" cy="0"/>
        </a:xfrm>
      </p:grpSpPr>
      <p:sp>
        <p:nvSpPr>
          <p:cNvPr id="2" name="Title 1"/>
          <p:cNvSpPr>
            <a:spLocks noGrp="1"/>
          </p:cNvSpPr>
          <p:nvPr>
            <p:ph type="title"/>
          </p:nvPr>
        </p:nvSpPr>
        <p:spPr>
          <a:xfrm>
            <a:off x="1063978" y="685802"/>
            <a:ext cx="8346723" cy="1752599"/>
          </a:xfrm>
        </p:spPr>
        <p:txBody>
          <a:bodyPr/>
          <a:lstStyle/>
          <a:p>
            <a:r>
              <a:rPr lang="pt-PT" smtClean="0"/>
              <a:t>Clique para editar o estilo</a:t>
            </a:r>
            <a:endParaRPr lang="en-US" dirty="0"/>
          </a:p>
        </p:txBody>
      </p:sp>
      <p:sp>
        <p:nvSpPr>
          <p:cNvPr id="3" name="Content Placeholder 2"/>
          <p:cNvSpPr>
            <a:spLocks noGrp="1"/>
          </p:cNvSpPr>
          <p:nvPr>
            <p:ph sz="half" idx="1"/>
          </p:nvPr>
        </p:nvSpPr>
        <p:spPr>
          <a:xfrm>
            <a:off x="1063977" y="2667000"/>
            <a:ext cx="4051554" cy="336867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dirty="0"/>
          </a:p>
        </p:txBody>
      </p:sp>
      <p:sp>
        <p:nvSpPr>
          <p:cNvPr id="4" name="Content Placeholder 3"/>
          <p:cNvSpPr>
            <a:spLocks noGrp="1"/>
          </p:cNvSpPr>
          <p:nvPr>
            <p:ph sz="half" idx="2"/>
          </p:nvPr>
        </p:nvSpPr>
        <p:spPr>
          <a:xfrm>
            <a:off x="5359146" y="2667000"/>
            <a:ext cx="4051554" cy="334682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dirty="0"/>
          </a:p>
        </p:txBody>
      </p:sp>
      <p:sp>
        <p:nvSpPr>
          <p:cNvPr id="5" name="Date Placeholder 4"/>
          <p:cNvSpPr>
            <a:spLocks noGrp="1"/>
          </p:cNvSpPr>
          <p:nvPr>
            <p:ph type="dt" sz="half" idx="10"/>
          </p:nvPr>
        </p:nvSpPr>
        <p:spPr/>
        <p:txBody>
          <a:bodyPr/>
          <a:lstStyle/>
          <a:p>
            <a:fld id="{FA4C7614-15A9-43A8-9E98-106A33ED6C41}" type="datetimeFigureOut">
              <a:rPr lang="pt-PT" smtClean="0">
                <a:solidFill>
                  <a:prstClr val="black">
                    <a:tint val="75000"/>
                  </a:prstClr>
                </a:solidFill>
              </a:rPr>
              <a:pPr/>
              <a:t>02-11-2014</a:t>
            </a:fld>
            <a:endParaRPr lang="pt-PT">
              <a:solidFill>
                <a:prstClr val="black">
                  <a:tint val="75000"/>
                </a:prstClr>
              </a:solidFill>
            </a:endParaRPr>
          </a:p>
        </p:txBody>
      </p:sp>
      <p:sp>
        <p:nvSpPr>
          <p:cNvPr id="6" name="Footer Placeholder 5"/>
          <p:cNvSpPr>
            <a:spLocks noGrp="1"/>
          </p:cNvSpPr>
          <p:nvPr>
            <p:ph type="ftr" sz="quarter" idx="11"/>
          </p:nvPr>
        </p:nvSpPr>
        <p:spPr/>
        <p:txBody>
          <a:bodyPr/>
          <a:lstStyle/>
          <a:p>
            <a:endParaRPr lang="pt-PT">
              <a:solidFill>
                <a:prstClr val="black">
                  <a:tint val="75000"/>
                </a:prstClr>
              </a:solidFill>
            </a:endParaRPr>
          </a:p>
        </p:txBody>
      </p:sp>
      <p:sp>
        <p:nvSpPr>
          <p:cNvPr id="7" name="Slide Number Placeholder 6"/>
          <p:cNvSpPr>
            <a:spLocks noGrp="1"/>
          </p:cNvSpPr>
          <p:nvPr>
            <p:ph type="sldNum" sz="quarter" idx="12"/>
          </p:nvPr>
        </p:nvSpPr>
        <p:spPr/>
        <p:txBody>
          <a:bodyPr/>
          <a:lstStyle/>
          <a:p>
            <a:fld id="{EFED3CB9-049B-4F4F-82D1-8A95299C975C}" type="slidenum">
              <a:rPr lang="pt-PT" smtClean="0">
                <a:solidFill>
                  <a:prstClr val="black">
                    <a:tint val="75000"/>
                  </a:prstClr>
                </a:solidFill>
              </a:rPr>
              <a:pPr/>
              <a:t>‹nº›</a:t>
            </a:fld>
            <a:endParaRPr lang="pt-PT">
              <a:solidFill>
                <a:prstClr val="black">
                  <a:tint val="75000"/>
                </a:prstClr>
              </a:solidFill>
            </a:endParaRPr>
          </a:p>
        </p:txBody>
      </p:sp>
    </p:spTree>
    <p:extLst>
      <p:ext uri="{BB962C8B-B14F-4D97-AF65-F5344CB8AC3E}">
        <p14:creationId xmlns:p14="http://schemas.microsoft.com/office/powerpoint/2010/main" val="89959478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PT" smtClean="0"/>
              <a:t>Clique para editar o estilo</a:t>
            </a:r>
            <a:endParaRPr lang="en-US" dirty="0"/>
          </a:p>
        </p:txBody>
      </p:sp>
      <p:sp>
        <p:nvSpPr>
          <p:cNvPr id="3" name="Text Placeholder 2"/>
          <p:cNvSpPr>
            <a:spLocks noGrp="1"/>
          </p:cNvSpPr>
          <p:nvPr>
            <p:ph type="body" idx="1"/>
          </p:nvPr>
        </p:nvSpPr>
        <p:spPr>
          <a:xfrm>
            <a:off x="1440272" y="2658533"/>
            <a:ext cx="3744315"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smtClean="0"/>
              <a:t>Clique para editar os estilos</a:t>
            </a:r>
          </a:p>
        </p:txBody>
      </p:sp>
      <p:sp>
        <p:nvSpPr>
          <p:cNvPr id="4" name="Content Placeholder 3"/>
          <p:cNvSpPr>
            <a:spLocks noGrp="1"/>
          </p:cNvSpPr>
          <p:nvPr>
            <p:ph sz="half" idx="2"/>
          </p:nvPr>
        </p:nvSpPr>
        <p:spPr>
          <a:xfrm>
            <a:off x="1206316" y="3335337"/>
            <a:ext cx="3978269"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dirty="0"/>
          </a:p>
        </p:txBody>
      </p:sp>
      <p:sp>
        <p:nvSpPr>
          <p:cNvPr id="5" name="Text Placeholder 4"/>
          <p:cNvSpPr>
            <a:spLocks noGrp="1"/>
          </p:cNvSpPr>
          <p:nvPr>
            <p:ph type="body" sz="quarter" idx="3"/>
          </p:nvPr>
        </p:nvSpPr>
        <p:spPr>
          <a:xfrm>
            <a:off x="5591852" y="2667000"/>
            <a:ext cx="3756790"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smtClean="0"/>
              <a:t>Clique para editar os estilos</a:t>
            </a:r>
          </a:p>
        </p:txBody>
      </p:sp>
      <p:sp>
        <p:nvSpPr>
          <p:cNvPr id="6" name="Content Placeholder 5"/>
          <p:cNvSpPr>
            <a:spLocks noGrp="1"/>
          </p:cNvSpPr>
          <p:nvPr>
            <p:ph sz="quarter" idx="4"/>
          </p:nvPr>
        </p:nvSpPr>
        <p:spPr>
          <a:xfrm>
            <a:off x="5370371" y="3335337"/>
            <a:ext cx="3978269"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dirty="0"/>
          </a:p>
        </p:txBody>
      </p:sp>
      <p:sp>
        <p:nvSpPr>
          <p:cNvPr id="7" name="Date Placeholder 6"/>
          <p:cNvSpPr>
            <a:spLocks noGrp="1"/>
          </p:cNvSpPr>
          <p:nvPr>
            <p:ph type="dt" sz="half" idx="10"/>
          </p:nvPr>
        </p:nvSpPr>
        <p:spPr/>
        <p:txBody>
          <a:bodyPr/>
          <a:lstStyle/>
          <a:p>
            <a:fld id="{FA4C7614-15A9-43A8-9E98-106A33ED6C41}" type="datetimeFigureOut">
              <a:rPr lang="pt-PT" smtClean="0">
                <a:solidFill>
                  <a:prstClr val="black">
                    <a:tint val="75000"/>
                  </a:prstClr>
                </a:solidFill>
              </a:rPr>
              <a:pPr/>
              <a:t>02-11-2014</a:t>
            </a:fld>
            <a:endParaRPr lang="pt-PT">
              <a:solidFill>
                <a:prstClr val="black">
                  <a:tint val="75000"/>
                </a:prstClr>
              </a:solidFill>
            </a:endParaRPr>
          </a:p>
        </p:txBody>
      </p:sp>
      <p:sp>
        <p:nvSpPr>
          <p:cNvPr id="8" name="Footer Placeholder 7"/>
          <p:cNvSpPr>
            <a:spLocks noGrp="1"/>
          </p:cNvSpPr>
          <p:nvPr>
            <p:ph type="ftr" sz="quarter" idx="11"/>
          </p:nvPr>
        </p:nvSpPr>
        <p:spPr/>
        <p:txBody>
          <a:bodyPr/>
          <a:lstStyle/>
          <a:p>
            <a:endParaRPr lang="pt-PT">
              <a:solidFill>
                <a:prstClr val="black">
                  <a:tint val="75000"/>
                </a:prstClr>
              </a:solidFill>
            </a:endParaRPr>
          </a:p>
        </p:txBody>
      </p:sp>
      <p:sp>
        <p:nvSpPr>
          <p:cNvPr id="9" name="Slide Number Placeholder 8"/>
          <p:cNvSpPr>
            <a:spLocks noGrp="1"/>
          </p:cNvSpPr>
          <p:nvPr>
            <p:ph type="sldNum" sz="quarter" idx="12"/>
          </p:nvPr>
        </p:nvSpPr>
        <p:spPr/>
        <p:txBody>
          <a:bodyPr/>
          <a:lstStyle/>
          <a:p>
            <a:fld id="{EFED3CB9-049B-4F4F-82D1-8A95299C975C}" type="slidenum">
              <a:rPr lang="pt-PT" smtClean="0">
                <a:solidFill>
                  <a:prstClr val="black">
                    <a:tint val="75000"/>
                  </a:prstClr>
                </a:solidFill>
              </a:rPr>
              <a:pPr/>
              <a:t>‹nº›</a:t>
            </a:fld>
            <a:endParaRPr lang="pt-PT">
              <a:solidFill>
                <a:prstClr val="black">
                  <a:tint val="75000"/>
                </a:prstClr>
              </a:solidFill>
            </a:endParaRPr>
          </a:p>
        </p:txBody>
      </p:sp>
    </p:spTree>
    <p:extLst>
      <p:ext uri="{BB962C8B-B14F-4D97-AF65-F5344CB8AC3E}">
        <p14:creationId xmlns:p14="http://schemas.microsoft.com/office/powerpoint/2010/main" val="568496171"/>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PT" smtClean="0"/>
              <a:t>Clique para editar o estilo</a:t>
            </a:r>
            <a:endParaRPr lang="en-US" dirty="0"/>
          </a:p>
        </p:txBody>
      </p:sp>
      <p:sp>
        <p:nvSpPr>
          <p:cNvPr id="3" name="Date Placeholder 2"/>
          <p:cNvSpPr>
            <a:spLocks noGrp="1"/>
          </p:cNvSpPr>
          <p:nvPr>
            <p:ph type="dt" sz="half" idx="10"/>
          </p:nvPr>
        </p:nvSpPr>
        <p:spPr/>
        <p:txBody>
          <a:bodyPr/>
          <a:lstStyle/>
          <a:p>
            <a:fld id="{FA4C7614-15A9-43A8-9E98-106A33ED6C41}" type="datetimeFigureOut">
              <a:rPr lang="pt-PT" smtClean="0">
                <a:solidFill>
                  <a:prstClr val="black">
                    <a:tint val="75000"/>
                  </a:prstClr>
                </a:solidFill>
              </a:rPr>
              <a:pPr/>
              <a:t>02-11-2014</a:t>
            </a:fld>
            <a:endParaRPr lang="pt-PT">
              <a:solidFill>
                <a:prstClr val="black">
                  <a:tint val="75000"/>
                </a:prstClr>
              </a:solidFill>
            </a:endParaRPr>
          </a:p>
        </p:txBody>
      </p:sp>
      <p:sp>
        <p:nvSpPr>
          <p:cNvPr id="4" name="Footer Placeholder 3"/>
          <p:cNvSpPr>
            <a:spLocks noGrp="1"/>
          </p:cNvSpPr>
          <p:nvPr>
            <p:ph type="ftr" sz="quarter" idx="11"/>
          </p:nvPr>
        </p:nvSpPr>
        <p:spPr/>
        <p:txBody>
          <a:bodyPr/>
          <a:lstStyle/>
          <a:p>
            <a:endParaRPr lang="pt-PT">
              <a:solidFill>
                <a:prstClr val="black">
                  <a:tint val="75000"/>
                </a:prstClr>
              </a:solidFill>
            </a:endParaRPr>
          </a:p>
        </p:txBody>
      </p:sp>
      <p:sp>
        <p:nvSpPr>
          <p:cNvPr id="5" name="Slide Number Placeholder 4"/>
          <p:cNvSpPr>
            <a:spLocks noGrp="1"/>
          </p:cNvSpPr>
          <p:nvPr>
            <p:ph type="sldNum" sz="quarter" idx="12"/>
          </p:nvPr>
        </p:nvSpPr>
        <p:spPr/>
        <p:txBody>
          <a:bodyPr/>
          <a:lstStyle/>
          <a:p>
            <a:fld id="{EFED3CB9-049B-4F4F-82D1-8A95299C975C}" type="slidenum">
              <a:rPr lang="pt-PT" smtClean="0">
                <a:solidFill>
                  <a:prstClr val="black">
                    <a:tint val="75000"/>
                  </a:prstClr>
                </a:solidFill>
              </a:rPr>
              <a:pPr/>
              <a:t>‹nº›</a:t>
            </a:fld>
            <a:endParaRPr lang="pt-PT">
              <a:solidFill>
                <a:prstClr val="black">
                  <a:tint val="75000"/>
                </a:prstClr>
              </a:solidFill>
            </a:endParaRPr>
          </a:p>
        </p:txBody>
      </p:sp>
    </p:spTree>
    <p:extLst>
      <p:ext uri="{BB962C8B-B14F-4D97-AF65-F5344CB8AC3E}">
        <p14:creationId xmlns:p14="http://schemas.microsoft.com/office/powerpoint/2010/main" val="263953590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4C7614-15A9-43A8-9E98-106A33ED6C41}" type="datetimeFigureOut">
              <a:rPr lang="pt-PT" smtClean="0">
                <a:solidFill>
                  <a:prstClr val="black">
                    <a:tint val="75000"/>
                  </a:prstClr>
                </a:solidFill>
              </a:rPr>
              <a:pPr/>
              <a:t>02-11-2014</a:t>
            </a:fld>
            <a:endParaRPr lang="pt-PT">
              <a:solidFill>
                <a:prstClr val="black">
                  <a:tint val="75000"/>
                </a:prstClr>
              </a:solidFill>
            </a:endParaRPr>
          </a:p>
        </p:txBody>
      </p:sp>
      <p:sp>
        <p:nvSpPr>
          <p:cNvPr id="3" name="Footer Placeholder 2"/>
          <p:cNvSpPr>
            <a:spLocks noGrp="1"/>
          </p:cNvSpPr>
          <p:nvPr>
            <p:ph type="ftr" sz="quarter" idx="11"/>
          </p:nvPr>
        </p:nvSpPr>
        <p:spPr/>
        <p:txBody>
          <a:bodyPr/>
          <a:lstStyle/>
          <a:p>
            <a:endParaRPr lang="pt-PT">
              <a:solidFill>
                <a:prstClr val="black">
                  <a:tint val="75000"/>
                </a:prstClr>
              </a:solidFill>
            </a:endParaRPr>
          </a:p>
        </p:txBody>
      </p:sp>
      <p:sp>
        <p:nvSpPr>
          <p:cNvPr id="4" name="Slide Number Placeholder 3"/>
          <p:cNvSpPr>
            <a:spLocks noGrp="1"/>
          </p:cNvSpPr>
          <p:nvPr>
            <p:ph type="sldNum" sz="quarter" idx="12"/>
          </p:nvPr>
        </p:nvSpPr>
        <p:spPr/>
        <p:txBody>
          <a:bodyPr/>
          <a:lstStyle/>
          <a:p>
            <a:fld id="{EFED3CB9-049B-4F4F-82D1-8A95299C975C}" type="slidenum">
              <a:rPr lang="pt-PT" smtClean="0">
                <a:solidFill>
                  <a:prstClr val="black">
                    <a:tint val="75000"/>
                  </a:prstClr>
                </a:solidFill>
              </a:rPr>
              <a:pPr/>
              <a:t>‹nº›</a:t>
            </a:fld>
            <a:endParaRPr lang="pt-PT">
              <a:solidFill>
                <a:prstClr val="black">
                  <a:tint val="75000"/>
                </a:prstClr>
              </a:solidFill>
            </a:endParaRPr>
          </a:p>
        </p:txBody>
      </p:sp>
    </p:spTree>
    <p:extLst>
      <p:ext uri="{BB962C8B-B14F-4D97-AF65-F5344CB8AC3E}">
        <p14:creationId xmlns:p14="http://schemas.microsoft.com/office/powerpoint/2010/main" val="3469686106"/>
      </p:ext>
    </p:extLst>
  </p:cSld>
  <p:clrMapOvr>
    <a:masterClrMapping/>
  </p:clrMapOvr>
  <p:transition>
    <p:fad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206318" y="1600200"/>
            <a:ext cx="2884412" cy="1371600"/>
          </a:xfrm>
        </p:spPr>
        <p:txBody>
          <a:bodyPr anchor="b">
            <a:normAutofit/>
          </a:bodyPr>
          <a:lstStyle>
            <a:lvl1pPr algn="ctr">
              <a:defRPr sz="2400" b="0"/>
            </a:lvl1pPr>
          </a:lstStyle>
          <a:p>
            <a:r>
              <a:rPr lang="pt-PT" smtClean="0"/>
              <a:t>Clique para editar o estilo</a:t>
            </a:r>
            <a:endParaRPr lang="en-US" dirty="0"/>
          </a:p>
        </p:txBody>
      </p:sp>
      <p:sp>
        <p:nvSpPr>
          <p:cNvPr id="3" name="Content Placeholder 2"/>
          <p:cNvSpPr>
            <a:spLocks noGrp="1"/>
          </p:cNvSpPr>
          <p:nvPr>
            <p:ph idx="1"/>
          </p:nvPr>
        </p:nvSpPr>
        <p:spPr>
          <a:xfrm>
            <a:off x="4276516" y="685801"/>
            <a:ext cx="5072126"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dirty="0"/>
          </a:p>
        </p:txBody>
      </p:sp>
      <p:sp>
        <p:nvSpPr>
          <p:cNvPr id="4" name="Text Placeholder 3"/>
          <p:cNvSpPr>
            <a:spLocks noGrp="1"/>
          </p:cNvSpPr>
          <p:nvPr>
            <p:ph type="body" sz="half" idx="2"/>
          </p:nvPr>
        </p:nvSpPr>
        <p:spPr>
          <a:xfrm>
            <a:off x="1206318" y="2971800"/>
            <a:ext cx="2884412"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PT" smtClean="0"/>
              <a:t>Clique para editar os estilos</a:t>
            </a:r>
          </a:p>
        </p:txBody>
      </p:sp>
      <p:sp>
        <p:nvSpPr>
          <p:cNvPr id="5" name="Date Placeholder 4"/>
          <p:cNvSpPr>
            <a:spLocks noGrp="1"/>
          </p:cNvSpPr>
          <p:nvPr>
            <p:ph type="dt" sz="half" idx="10"/>
          </p:nvPr>
        </p:nvSpPr>
        <p:spPr/>
        <p:txBody>
          <a:bodyPr/>
          <a:lstStyle/>
          <a:p>
            <a:fld id="{FA4C7614-15A9-43A8-9E98-106A33ED6C41}" type="datetimeFigureOut">
              <a:rPr lang="pt-PT" smtClean="0">
                <a:solidFill>
                  <a:prstClr val="black">
                    <a:tint val="75000"/>
                  </a:prstClr>
                </a:solidFill>
              </a:rPr>
              <a:pPr/>
              <a:t>02-11-2014</a:t>
            </a:fld>
            <a:endParaRPr lang="pt-PT">
              <a:solidFill>
                <a:prstClr val="black">
                  <a:tint val="75000"/>
                </a:prstClr>
              </a:solidFill>
            </a:endParaRPr>
          </a:p>
        </p:txBody>
      </p:sp>
      <p:sp>
        <p:nvSpPr>
          <p:cNvPr id="6" name="Footer Placeholder 5"/>
          <p:cNvSpPr>
            <a:spLocks noGrp="1"/>
          </p:cNvSpPr>
          <p:nvPr>
            <p:ph type="ftr" sz="quarter" idx="11"/>
          </p:nvPr>
        </p:nvSpPr>
        <p:spPr/>
        <p:txBody>
          <a:bodyPr/>
          <a:lstStyle/>
          <a:p>
            <a:endParaRPr lang="pt-PT">
              <a:solidFill>
                <a:prstClr val="black">
                  <a:tint val="75000"/>
                </a:prstClr>
              </a:solidFill>
            </a:endParaRPr>
          </a:p>
        </p:txBody>
      </p:sp>
      <p:sp>
        <p:nvSpPr>
          <p:cNvPr id="7" name="Slide Number Placeholder 6"/>
          <p:cNvSpPr>
            <a:spLocks noGrp="1"/>
          </p:cNvSpPr>
          <p:nvPr>
            <p:ph type="sldNum" sz="quarter" idx="12"/>
          </p:nvPr>
        </p:nvSpPr>
        <p:spPr/>
        <p:txBody>
          <a:bodyPr/>
          <a:lstStyle/>
          <a:p>
            <a:fld id="{EFED3CB9-049B-4F4F-82D1-8A95299C975C}" type="slidenum">
              <a:rPr lang="pt-PT" smtClean="0">
                <a:solidFill>
                  <a:prstClr val="black">
                    <a:tint val="75000"/>
                  </a:prstClr>
                </a:solidFill>
              </a:rPr>
              <a:pPr/>
              <a:t>‹nº›</a:t>
            </a:fld>
            <a:endParaRPr lang="pt-PT">
              <a:solidFill>
                <a:prstClr val="black">
                  <a:tint val="75000"/>
                </a:prstClr>
              </a:solidFill>
            </a:endParaRPr>
          </a:p>
        </p:txBody>
      </p:sp>
    </p:spTree>
    <p:extLst>
      <p:ext uri="{BB962C8B-B14F-4D97-AF65-F5344CB8AC3E}">
        <p14:creationId xmlns:p14="http://schemas.microsoft.com/office/powerpoint/2010/main" val="2078973264"/>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205027" y="1752599"/>
            <a:ext cx="4409902" cy="1371600"/>
          </a:xfrm>
        </p:spPr>
        <p:txBody>
          <a:bodyPr anchor="b">
            <a:normAutofit/>
          </a:bodyPr>
          <a:lstStyle>
            <a:lvl1pPr algn="ctr">
              <a:defRPr sz="2800" b="0"/>
            </a:lvl1pPr>
          </a:lstStyle>
          <a:p>
            <a:r>
              <a:rPr lang="pt-PT" smtClean="0"/>
              <a:t>Clique para editar o estilo</a:t>
            </a:r>
            <a:endParaRPr lang="en-US" dirty="0"/>
          </a:p>
        </p:txBody>
      </p:sp>
      <p:sp>
        <p:nvSpPr>
          <p:cNvPr id="14" name="Picture Placeholder 2"/>
          <p:cNvSpPr>
            <a:spLocks noGrp="1" noChangeAspect="1"/>
          </p:cNvSpPr>
          <p:nvPr>
            <p:ph type="pic" idx="1"/>
          </p:nvPr>
        </p:nvSpPr>
        <p:spPr>
          <a:xfrm>
            <a:off x="6172287" y="914400"/>
            <a:ext cx="2666485"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PT" smtClean="0"/>
              <a:t>Clique no ícone para adicionar uma imagem</a:t>
            </a:r>
            <a:endParaRPr lang="en-US" dirty="0"/>
          </a:p>
        </p:txBody>
      </p:sp>
      <p:sp>
        <p:nvSpPr>
          <p:cNvPr id="4" name="Text Placeholder 3"/>
          <p:cNvSpPr>
            <a:spLocks noGrp="1"/>
          </p:cNvSpPr>
          <p:nvPr>
            <p:ph type="body" sz="half" idx="2"/>
          </p:nvPr>
        </p:nvSpPr>
        <p:spPr>
          <a:xfrm>
            <a:off x="1205027" y="3124199"/>
            <a:ext cx="4409902"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PT" smtClean="0"/>
              <a:t>Clique para editar os estilos</a:t>
            </a:r>
          </a:p>
        </p:txBody>
      </p:sp>
      <p:sp>
        <p:nvSpPr>
          <p:cNvPr id="5" name="Date Placeholder 4"/>
          <p:cNvSpPr>
            <a:spLocks noGrp="1"/>
          </p:cNvSpPr>
          <p:nvPr>
            <p:ph type="dt" sz="half" idx="10"/>
          </p:nvPr>
        </p:nvSpPr>
        <p:spPr/>
        <p:txBody>
          <a:bodyPr/>
          <a:lstStyle/>
          <a:p>
            <a:fld id="{FA4C7614-15A9-43A8-9E98-106A33ED6C41}" type="datetimeFigureOut">
              <a:rPr lang="pt-PT" smtClean="0">
                <a:solidFill>
                  <a:prstClr val="black">
                    <a:tint val="75000"/>
                  </a:prstClr>
                </a:solidFill>
              </a:rPr>
              <a:pPr/>
              <a:t>02-11-2014</a:t>
            </a:fld>
            <a:endParaRPr lang="pt-PT">
              <a:solidFill>
                <a:prstClr val="black">
                  <a:tint val="75000"/>
                </a:prstClr>
              </a:solidFill>
            </a:endParaRPr>
          </a:p>
        </p:txBody>
      </p:sp>
      <p:sp>
        <p:nvSpPr>
          <p:cNvPr id="6" name="Footer Placeholder 5"/>
          <p:cNvSpPr>
            <a:spLocks noGrp="1"/>
          </p:cNvSpPr>
          <p:nvPr>
            <p:ph type="ftr" sz="quarter" idx="11"/>
          </p:nvPr>
        </p:nvSpPr>
        <p:spPr/>
        <p:txBody>
          <a:bodyPr/>
          <a:lstStyle/>
          <a:p>
            <a:endParaRPr lang="pt-PT">
              <a:solidFill>
                <a:prstClr val="black">
                  <a:tint val="75000"/>
                </a:prstClr>
              </a:solidFill>
            </a:endParaRPr>
          </a:p>
        </p:txBody>
      </p:sp>
      <p:sp>
        <p:nvSpPr>
          <p:cNvPr id="7" name="Slide Number Placeholder 6"/>
          <p:cNvSpPr>
            <a:spLocks noGrp="1"/>
          </p:cNvSpPr>
          <p:nvPr>
            <p:ph type="sldNum" sz="quarter" idx="12"/>
          </p:nvPr>
        </p:nvSpPr>
        <p:spPr/>
        <p:txBody>
          <a:bodyPr/>
          <a:lstStyle/>
          <a:p>
            <a:fld id="{EFED3CB9-049B-4F4F-82D1-8A95299C975C}" type="slidenum">
              <a:rPr lang="pt-PT" smtClean="0">
                <a:solidFill>
                  <a:prstClr val="black">
                    <a:tint val="75000"/>
                  </a:prstClr>
                </a:solidFill>
              </a:rPr>
              <a:pPr/>
              <a:t>‹nº›</a:t>
            </a:fld>
            <a:endParaRPr lang="pt-PT">
              <a:solidFill>
                <a:prstClr val="black">
                  <a:tint val="75000"/>
                </a:prstClr>
              </a:solidFill>
            </a:endParaRPr>
          </a:p>
        </p:txBody>
      </p:sp>
    </p:spTree>
    <p:extLst>
      <p:ext uri="{BB962C8B-B14F-4D97-AF65-F5344CB8AC3E}">
        <p14:creationId xmlns:p14="http://schemas.microsoft.com/office/powerpoint/2010/main" val="931763797"/>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grafia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206317" y="4732865"/>
            <a:ext cx="8142324" cy="566738"/>
          </a:xfrm>
        </p:spPr>
        <p:txBody>
          <a:bodyPr anchor="b">
            <a:normAutofit/>
          </a:bodyPr>
          <a:lstStyle>
            <a:lvl1pPr algn="ctr">
              <a:defRPr sz="2400" b="0"/>
            </a:lvl1pPr>
          </a:lstStyle>
          <a:p>
            <a:r>
              <a:rPr lang="pt-PT" smtClean="0"/>
              <a:t>Clique para editar o estilo</a:t>
            </a:r>
            <a:endParaRPr lang="en-US" dirty="0"/>
          </a:p>
        </p:txBody>
      </p:sp>
      <p:sp>
        <p:nvSpPr>
          <p:cNvPr id="3" name="Picture Placeholder 2"/>
          <p:cNvSpPr>
            <a:spLocks noGrp="1" noChangeAspect="1"/>
          </p:cNvSpPr>
          <p:nvPr>
            <p:ph type="pic" idx="1"/>
          </p:nvPr>
        </p:nvSpPr>
        <p:spPr>
          <a:xfrm>
            <a:off x="1939140" y="932112"/>
            <a:ext cx="6685320"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PT" smtClean="0"/>
              <a:t>Clique no ícone para adicionar uma imagem</a:t>
            </a:r>
            <a:endParaRPr lang="en-US" dirty="0"/>
          </a:p>
        </p:txBody>
      </p:sp>
      <p:sp>
        <p:nvSpPr>
          <p:cNvPr id="4" name="Text Placeholder 3"/>
          <p:cNvSpPr>
            <a:spLocks noGrp="1"/>
          </p:cNvSpPr>
          <p:nvPr>
            <p:ph type="body" sz="half" idx="2"/>
          </p:nvPr>
        </p:nvSpPr>
        <p:spPr>
          <a:xfrm>
            <a:off x="1206317" y="5299603"/>
            <a:ext cx="8142324"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PT" smtClean="0"/>
              <a:t>Clique para editar os estilos</a:t>
            </a:r>
          </a:p>
        </p:txBody>
      </p:sp>
      <p:sp>
        <p:nvSpPr>
          <p:cNvPr id="5" name="Date Placeholder 4"/>
          <p:cNvSpPr>
            <a:spLocks noGrp="1"/>
          </p:cNvSpPr>
          <p:nvPr>
            <p:ph type="dt" sz="half" idx="10"/>
          </p:nvPr>
        </p:nvSpPr>
        <p:spPr/>
        <p:txBody>
          <a:bodyPr/>
          <a:lstStyle/>
          <a:p>
            <a:fld id="{FA4C7614-15A9-43A8-9E98-106A33ED6C41}" type="datetimeFigureOut">
              <a:rPr lang="pt-PT" smtClean="0">
                <a:solidFill>
                  <a:prstClr val="black">
                    <a:tint val="75000"/>
                  </a:prstClr>
                </a:solidFill>
              </a:rPr>
              <a:pPr/>
              <a:t>02-11-2014</a:t>
            </a:fld>
            <a:endParaRPr lang="pt-PT">
              <a:solidFill>
                <a:prstClr val="black">
                  <a:tint val="75000"/>
                </a:prstClr>
              </a:solidFill>
            </a:endParaRPr>
          </a:p>
        </p:txBody>
      </p:sp>
      <p:sp>
        <p:nvSpPr>
          <p:cNvPr id="6" name="Footer Placeholder 5"/>
          <p:cNvSpPr>
            <a:spLocks noGrp="1"/>
          </p:cNvSpPr>
          <p:nvPr>
            <p:ph type="ftr" sz="quarter" idx="11"/>
          </p:nvPr>
        </p:nvSpPr>
        <p:spPr/>
        <p:txBody>
          <a:bodyPr/>
          <a:lstStyle/>
          <a:p>
            <a:endParaRPr lang="pt-PT">
              <a:solidFill>
                <a:prstClr val="black">
                  <a:tint val="75000"/>
                </a:prstClr>
              </a:solidFill>
            </a:endParaRPr>
          </a:p>
        </p:txBody>
      </p:sp>
      <p:sp>
        <p:nvSpPr>
          <p:cNvPr id="7" name="Slide Number Placeholder 6"/>
          <p:cNvSpPr>
            <a:spLocks noGrp="1"/>
          </p:cNvSpPr>
          <p:nvPr>
            <p:ph type="sldNum" sz="quarter" idx="12"/>
          </p:nvPr>
        </p:nvSpPr>
        <p:spPr/>
        <p:txBody>
          <a:bodyPr/>
          <a:lstStyle/>
          <a:p>
            <a:fld id="{EFED3CB9-049B-4F4F-82D1-8A95299C975C}" type="slidenum">
              <a:rPr lang="pt-PT" smtClean="0">
                <a:solidFill>
                  <a:prstClr val="black">
                    <a:tint val="75000"/>
                  </a:prstClr>
                </a:solidFill>
              </a:rPr>
              <a:pPr/>
              <a:t>‹nº›</a:t>
            </a:fld>
            <a:endParaRPr lang="pt-PT">
              <a:solidFill>
                <a:prstClr val="black">
                  <a:tint val="75000"/>
                </a:prstClr>
              </a:solidFill>
            </a:endParaRPr>
          </a:p>
        </p:txBody>
      </p:sp>
    </p:spTree>
    <p:extLst>
      <p:ext uri="{BB962C8B-B14F-4D97-AF65-F5344CB8AC3E}">
        <p14:creationId xmlns:p14="http://schemas.microsoft.com/office/powerpoint/2010/main" val="36821373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1206318" y="685800"/>
            <a:ext cx="8142324" cy="3048000"/>
          </a:xfrm>
        </p:spPr>
        <p:txBody>
          <a:bodyPr anchor="ctr">
            <a:normAutofit/>
          </a:bodyPr>
          <a:lstStyle>
            <a:lvl1pPr algn="ctr">
              <a:defRPr sz="3200" b="0" cap="none"/>
            </a:lvl1pPr>
          </a:lstStyle>
          <a:p>
            <a:r>
              <a:rPr lang="pt-PT" smtClean="0"/>
              <a:t>Clique para editar o estilo</a:t>
            </a:r>
            <a:endParaRPr lang="en-US" dirty="0"/>
          </a:p>
        </p:txBody>
      </p:sp>
      <p:sp>
        <p:nvSpPr>
          <p:cNvPr id="3" name="Text Placeholder 2"/>
          <p:cNvSpPr>
            <a:spLocks noGrp="1"/>
          </p:cNvSpPr>
          <p:nvPr>
            <p:ph type="body" idx="1"/>
          </p:nvPr>
        </p:nvSpPr>
        <p:spPr>
          <a:xfrm>
            <a:off x="1206318" y="4343400"/>
            <a:ext cx="8142325"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PT" smtClean="0"/>
              <a:t>Clique para editar os estilos</a:t>
            </a:r>
          </a:p>
        </p:txBody>
      </p:sp>
      <p:sp>
        <p:nvSpPr>
          <p:cNvPr id="4" name="Date Placeholder 3"/>
          <p:cNvSpPr>
            <a:spLocks noGrp="1"/>
          </p:cNvSpPr>
          <p:nvPr>
            <p:ph type="dt" sz="half" idx="10"/>
          </p:nvPr>
        </p:nvSpPr>
        <p:spPr/>
        <p:txBody>
          <a:bodyPr/>
          <a:lstStyle/>
          <a:p>
            <a:fld id="{FA4C7614-15A9-43A8-9E98-106A33ED6C41}" type="datetimeFigureOut">
              <a:rPr lang="pt-PT" smtClean="0">
                <a:solidFill>
                  <a:prstClr val="black">
                    <a:tint val="75000"/>
                  </a:prstClr>
                </a:solidFill>
              </a:rPr>
              <a:pPr/>
              <a:t>02-11-2014</a:t>
            </a:fld>
            <a:endParaRPr lang="pt-PT">
              <a:solidFill>
                <a:prstClr val="black">
                  <a:tint val="75000"/>
                </a:prstClr>
              </a:solidFill>
            </a:endParaRPr>
          </a:p>
        </p:txBody>
      </p:sp>
      <p:sp>
        <p:nvSpPr>
          <p:cNvPr id="5" name="Footer Placeholder 4"/>
          <p:cNvSpPr>
            <a:spLocks noGrp="1"/>
          </p:cNvSpPr>
          <p:nvPr>
            <p:ph type="ftr" sz="quarter" idx="11"/>
          </p:nvPr>
        </p:nvSpPr>
        <p:spPr/>
        <p:txBody>
          <a:bodyPr/>
          <a:lstStyle/>
          <a:p>
            <a:endParaRPr lang="pt-PT">
              <a:solidFill>
                <a:prstClr val="black">
                  <a:tint val="75000"/>
                </a:prstClr>
              </a:solidFill>
            </a:endParaRPr>
          </a:p>
        </p:txBody>
      </p:sp>
      <p:sp>
        <p:nvSpPr>
          <p:cNvPr id="6" name="Slide Number Placeholder 5"/>
          <p:cNvSpPr>
            <a:spLocks noGrp="1"/>
          </p:cNvSpPr>
          <p:nvPr>
            <p:ph type="sldNum" sz="quarter" idx="12"/>
          </p:nvPr>
        </p:nvSpPr>
        <p:spPr/>
        <p:txBody>
          <a:bodyPr/>
          <a:lstStyle/>
          <a:p>
            <a:fld id="{EFED3CB9-049B-4F4F-82D1-8A95299C975C}" type="slidenum">
              <a:rPr lang="pt-PT" smtClean="0">
                <a:solidFill>
                  <a:prstClr val="black">
                    <a:tint val="75000"/>
                  </a:prstClr>
                </a:solidFill>
              </a:rPr>
              <a:pPr/>
              <a:t>‹nº›</a:t>
            </a:fld>
            <a:endParaRPr lang="pt-PT">
              <a:solidFill>
                <a:prstClr val="black">
                  <a:tint val="75000"/>
                </a:prstClr>
              </a:solidFill>
            </a:endParaRPr>
          </a:p>
        </p:txBody>
      </p:sp>
    </p:spTree>
    <p:extLst>
      <p:ext uri="{BB962C8B-B14F-4D97-AF65-F5344CB8AC3E}">
        <p14:creationId xmlns:p14="http://schemas.microsoft.com/office/powerpoint/2010/main" val="34961385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14" name="TextBox 13"/>
          <p:cNvSpPr txBox="1"/>
          <p:nvPr/>
        </p:nvSpPr>
        <p:spPr>
          <a:xfrm>
            <a:off x="1050207" y="863023"/>
            <a:ext cx="49542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853214" y="2819399"/>
            <a:ext cx="49542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545637" y="685801"/>
            <a:ext cx="7555291" cy="2743199"/>
          </a:xfrm>
        </p:spPr>
        <p:txBody>
          <a:bodyPr anchor="ctr">
            <a:normAutofit/>
          </a:bodyPr>
          <a:lstStyle>
            <a:lvl1pPr algn="ctr">
              <a:defRPr sz="3200" b="0" cap="none">
                <a:solidFill>
                  <a:schemeClr val="tx1"/>
                </a:solidFill>
              </a:defRPr>
            </a:lvl1pPr>
          </a:lstStyle>
          <a:p>
            <a:r>
              <a:rPr lang="pt-PT" smtClean="0"/>
              <a:t>Clique para editar o estilo</a:t>
            </a:r>
            <a:endParaRPr lang="en-US" dirty="0"/>
          </a:p>
        </p:txBody>
      </p:sp>
      <p:sp>
        <p:nvSpPr>
          <p:cNvPr id="10" name="Text Placeholder 9"/>
          <p:cNvSpPr>
            <a:spLocks noGrp="1"/>
          </p:cNvSpPr>
          <p:nvPr>
            <p:ph type="body" sz="quarter" idx="13"/>
          </p:nvPr>
        </p:nvSpPr>
        <p:spPr>
          <a:xfrm>
            <a:off x="1731421" y="3428999"/>
            <a:ext cx="7183722"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PT" smtClean="0"/>
              <a:t>Clique para editar os estilos</a:t>
            </a:r>
          </a:p>
        </p:txBody>
      </p:sp>
      <p:sp>
        <p:nvSpPr>
          <p:cNvPr id="3" name="Text Placeholder 2"/>
          <p:cNvSpPr>
            <a:spLocks noGrp="1"/>
          </p:cNvSpPr>
          <p:nvPr>
            <p:ph type="body" idx="1"/>
          </p:nvPr>
        </p:nvSpPr>
        <p:spPr>
          <a:xfrm>
            <a:off x="1206317" y="4343400"/>
            <a:ext cx="8142324"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PT" smtClean="0"/>
              <a:t>Clique para editar os estilos</a:t>
            </a:r>
          </a:p>
        </p:txBody>
      </p:sp>
      <p:sp>
        <p:nvSpPr>
          <p:cNvPr id="4" name="Date Placeholder 3"/>
          <p:cNvSpPr>
            <a:spLocks noGrp="1"/>
          </p:cNvSpPr>
          <p:nvPr>
            <p:ph type="dt" sz="half" idx="10"/>
          </p:nvPr>
        </p:nvSpPr>
        <p:spPr/>
        <p:txBody>
          <a:bodyPr/>
          <a:lstStyle/>
          <a:p>
            <a:fld id="{FA4C7614-15A9-43A8-9E98-106A33ED6C41}" type="datetimeFigureOut">
              <a:rPr lang="pt-PT" smtClean="0">
                <a:solidFill>
                  <a:prstClr val="black">
                    <a:tint val="75000"/>
                  </a:prstClr>
                </a:solidFill>
              </a:rPr>
              <a:pPr/>
              <a:t>02-11-2014</a:t>
            </a:fld>
            <a:endParaRPr lang="pt-PT">
              <a:solidFill>
                <a:prstClr val="black">
                  <a:tint val="75000"/>
                </a:prstClr>
              </a:solidFill>
            </a:endParaRPr>
          </a:p>
        </p:txBody>
      </p:sp>
      <p:sp>
        <p:nvSpPr>
          <p:cNvPr id="5" name="Footer Placeholder 4"/>
          <p:cNvSpPr>
            <a:spLocks noGrp="1"/>
          </p:cNvSpPr>
          <p:nvPr>
            <p:ph type="ftr" sz="quarter" idx="11"/>
          </p:nvPr>
        </p:nvSpPr>
        <p:spPr/>
        <p:txBody>
          <a:bodyPr/>
          <a:lstStyle/>
          <a:p>
            <a:endParaRPr lang="pt-PT">
              <a:solidFill>
                <a:prstClr val="black">
                  <a:tint val="75000"/>
                </a:prstClr>
              </a:solidFill>
            </a:endParaRPr>
          </a:p>
        </p:txBody>
      </p:sp>
      <p:sp>
        <p:nvSpPr>
          <p:cNvPr id="6" name="Slide Number Placeholder 5"/>
          <p:cNvSpPr>
            <a:spLocks noGrp="1"/>
          </p:cNvSpPr>
          <p:nvPr>
            <p:ph type="sldNum" sz="quarter" idx="12"/>
          </p:nvPr>
        </p:nvSpPr>
        <p:spPr/>
        <p:txBody>
          <a:bodyPr/>
          <a:lstStyle/>
          <a:p>
            <a:fld id="{EFED3CB9-049B-4F4F-82D1-8A95299C975C}" type="slidenum">
              <a:rPr lang="pt-PT" smtClean="0">
                <a:solidFill>
                  <a:prstClr val="black">
                    <a:tint val="75000"/>
                  </a:prstClr>
                </a:solidFill>
              </a:rPr>
              <a:pPr/>
              <a:t>‹nº›</a:t>
            </a:fld>
            <a:endParaRPr lang="pt-PT">
              <a:solidFill>
                <a:prstClr val="black">
                  <a:tint val="75000"/>
                </a:prstClr>
              </a:solidFill>
            </a:endParaRPr>
          </a:p>
        </p:txBody>
      </p:sp>
    </p:spTree>
    <p:extLst>
      <p:ext uri="{BB962C8B-B14F-4D97-AF65-F5344CB8AC3E}">
        <p14:creationId xmlns:p14="http://schemas.microsoft.com/office/powerpoint/2010/main" val="29342394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1206320" y="3308581"/>
            <a:ext cx="8142321" cy="1468800"/>
          </a:xfrm>
        </p:spPr>
        <p:txBody>
          <a:bodyPr anchor="b">
            <a:normAutofit/>
          </a:bodyPr>
          <a:lstStyle>
            <a:lvl1pPr algn="r">
              <a:defRPr sz="3200" b="0" cap="none"/>
            </a:lvl1pPr>
          </a:lstStyle>
          <a:p>
            <a:r>
              <a:rPr lang="pt-PT" smtClean="0"/>
              <a:t>Clique para editar o estilo</a:t>
            </a:r>
            <a:endParaRPr lang="en-US" dirty="0"/>
          </a:p>
        </p:txBody>
      </p:sp>
      <p:sp>
        <p:nvSpPr>
          <p:cNvPr id="3" name="Text Placeholder 2"/>
          <p:cNvSpPr>
            <a:spLocks noGrp="1"/>
          </p:cNvSpPr>
          <p:nvPr>
            <p:ph type="body" idx="1"/>
          </p:nvPr>
        </p:nvSpPr>
        <p:spPr>
          <a:xfrm>
            <a:off x="1206317" y="4777381"/>
            <a:ext cx="8142323"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PT" smtClean="0"/>
              <a:t>Clique para editar os estilos</a:t>
            </a:r>
          </a:p>
        </p:txBody>
      </p:sp>
      <p:sp>
        <p:nvSpPr>
          <p:cNvPr id="4" name="Date Placeholder 3"/>
          <p:cNvSpPr>
            <a:spLocks noGrp="1"/>
          </p:cNvSpPr>
          <p:nvPr>
            <p:ph type="dt" sz="half" idx="10"/>
          </p:nvPr>
        </p:nvSpPr>
        <p:spPr/>
        <p:txBody>
          <a:bodyPr/>
          <a:lstStyle/>
          <a:p>
            <a:fld id="{FA4C7614-15A9-43A8-9E98-106A33ED6C41}" type="datetimeFigureOut">
              <a:rPr lang="pt-PT" smtClean="0">
                <a:solidFill>
                  <a:prstClr val="black">
                    <a:tint val="75000"/>
                  </a:prstClr>
                </a:solidFill>
              </a:rPr>
              <a:pPr/>
              <a:t>02-11-2014</a:t>
            </a:fld>
            <a:endParaRPr lang="pt-PT">
              <a:solidFill>
                <a:prstClr val="black">
                  <a:tint val="75000"/>
                </a:prstClr>
              </a:solidFill>
            </a:endParaRPr>
          </a:p>
        </p:txBody>
      </p:sp>
      <p:sp>
        <p:nvSpPr>
          <p:cNvPr id="5" name="Footer Placeholder 4"/>
          <p:cNvSpPr>
            <a:spLocks noGrp="1"/>
          </p:cNvSpPr>
          <p:nvPr>
            <p:ph type="ftr" sz="quarter" idx="11"/>
          </p:nvPr>
        </p:nvSpPr>
        <p:spPr/>
        <p:txBody>
          <a:bodyPr/>
          <a:lstStyle/>
          <a:p>
            <a:endParaRPr lang="pt-PT">
              <a:solidFill>
                <a:prstClr val="black">
                  <a:tint val="75000"/>
                </a:prstClr>
              </a:solidFill>
            </a:endParaRPr>
          </a:p>
        </p:txBody>
      </p:sp>
      <p:sp>
        <p:nvSpPr>
          <p:cNvPr id="6" name="Slide Number Placeholder 5"/>
          <p:cNvSpPr>
            <a:spLocks noGrp="1"/>
          </p:cNvSpPr>
          <p:nvPr>
            <p:ph type="sldNum" sz="quarter" idx="12"/>
          </p:nvPr>
        </p:nvSpPr>
        <p:spPr/>
        <p:txBody>
          <a:bodyPr/>
          <a:lstStyle/>
          <a:p>
            <a:fld id="{EFED3CB9-049B-4F4F-82D1-8A95299C975C}" type="slidenum">
              <a:rPr lang="pt-PT" smtClean="0">
                <a:solidFill>
                  <a:prstClr val="black">
                    <a:tint val="75000"/>
                  </a:prstClr>
                </a:solidFill>
              </a:rPr>
              <a:pPr/>
              <a:t>‹nº›</a:t>
            </a:fld>
            <a:endParaRPr lang="pt-PT">
              <a:solidFill>
                <a:prstClr val="black">
                  <a:tint val="75000"/>
                </a:prstClr>
              </a:solidFill>
            </a:endParaRPr>
          </a:p>
        </p:txBody>
      </p:sp>
    </p:spTree>
    <p:extLst>
      <p:ext uri="{BB962C8B-B14F-4D97-AF65-F5344CB8AC3E}">
        <p14:creationId xmlns:p14="http://schemas.microsoft.com/office/powerpoint/2010/main" val="22362254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artão de Nome com Citação">
    <p:spTree>
      <p:nvGrpSpPr>
        <p:cNvPr id="1" name=""/>
        <p:cNvGrpSpPr/>
        <p:nvPr/>
      </p:nvGrpSpPr>
      <p:grpSpPr>
        <a:xfrm>
          <a:off x="0" y="0"/>
          <a:ext cx="0" cy="0"/>
          <a:chOff x="0" y="0"/>
          <a:chExt cx="0" cy="0"/>
        </a:xfrm>
      </p:grpSpPr>
      <p:sp>
        <p:nvSpPr>
          <p:cNvPr id="14" name="TextBox 13"/>
          <p:cNvSpPr txBox="1"/>
          <p:nvPr/>
        </p:nvSpPr>
        <p:spPr>
          <a:xfrm>
            <a:off x="1050207" y="863023"/>
            <a:ext cx="49542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853214" y="2819399"/>
            <a:ext cx="49542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545637" y="685801"/>
            <a:ext cx="7555291" cy="2743199"/>
          </a:xfrm>
        </p:spPr>
        <p:txBody>
          <a:bodyPr anchor="ctr">
            <a:normAutofit/>
          </a:bodyPr>
          <a:lstStyle>
            <a:lvl1pPr algn="ctr">
              <a:defRPr sz="3200" b="0" cap="none">
                <a:solidFill>
                  <a:schemeClr val="tx1"/>
                </a:solidFill>
              </a:defRPr>
            </a:lvl1pPr>
          </a:lstStyle>
          <a:p>
            <a:r>
              <a:rPr lang="pt-PT" smtClean="0"/>
              <a:t>Clique para editar o estilo</a:t>
            </a:r>
            <a:endParaRPr lang="en-US" dirty="0"/>
          </a:p>
        </p:txBody>
      </p:sp>
      <p:sp>
        <p:nvSpPr>
          <p:cNvPr id="10" name="Text Placeholder 9"/>
          <p:cNvSpPr>
            <a:spLocks noGrp="1"/>
          </p:cNvSpPr>
          <p:nvPr>
            <p:ph type="body" sz="quarter" idx="13"/>
          </p:nvPr>
        </p:nvSpPr>
        <p:spPr>
          <a:xfrm>
            <a:off x="1206319" y="3886200"/>
            <a:ext cx="8142323"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pt-PT" smtClean="0"/>
              <a:t>Clique para editar os estilos</a:t>
            </a:r>
          </a:p>
        </p:txBody>
      </p:sp>
      <p:sp>
        <p:nvSpPr>
          <p:cNvPr id="3" name="Text Placeholder 2"/>
          <p:cNvSpPr>
            <a:spLocks noGrp="1"/>
          </p:cNvSpPr>
          <p:nvPr>
            <p:ph type="body" idx="1"/>
          </p:nvPr>
        </p:nvSpPr>
        <p:spPr>
          <a:xfrm>
            <a:off x="1206317" y="4775200"/>
            <a:ext cx="8142323"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PT" smtClean="0"/>
              <a:t>Clique para editar os estilos</a:t>
            </a:r>
          </a:p>
        </p:txBody>
      </p:sp>
      <p:sp>
        <p:nvSpPr>
          <p:cNvPr id="4" name="Date Placeholder 3"/>
          <p:cNvSpPr>
            <a:spLocks noGrp="1"/>
          </p:cNvSpPr>
          <p:nvPr>
            <p:ph type="dt" sz="half" idx="10"/>
          </p:nvPr>
        </p:nvSpPr>
        <p:spPr/>
        <p:txBody>
          <a:bodyPr/>
          <a:lstStyle/>
          <a:p>
            <a:fld id="{FA4C7614-15A9-43A8-9E98-106A33ED6C41}" type="datetimeFigureOut">
              <a:rPr lang="pt-PT" smtClean="0">
                <a:solidFill>
                  <a:prstClr val="black">
                    <a:tint val="75000"/>
                  </a:prstClr>
                </a:solidFill>
              </a:rPr>
              <a:pPr/>
              <a:t>02-11-2014</a:t>
            </a:fld>
            <a:endParaRPr lang="pt-PT">
              <a:solidFill>
                <a:prstClr val="black">
                  <a:tint val="75000"/>
                </a:prstClr>
              </a:solidFill>
            </a:endParaRPr>
          </a:p>
        </p:txBody>
      </p:sp>
      <p:sp>
        <p:nvSpPr>
          <p:cNvPr id="5" name="Footer Placeholder 4"/>
          <p:cNvSpPr>
            <a:spLocks noGrp="1"/>
          </p:cNvSpPr>
          <p:nvPr>
            <p:ph type="ftr" sz="quarter" idx="11"/>
          </p:nvPr>
        </p:nvSpPr>
        <p:spPr/>
        <p:txBody>
          <a:bodyPr/>
          <a:lstStyle/>
          <a:p>
            <a:endParaRPr lang="pt-PT">
              <a:solidFill>
                <a:prstClr val="black">
                  <a:tint val="75000"/>
                </a:prstClr>
              </a:solidFill>
            </a:endParaRPr>
          </a:p>
        </p:txBody>
      </p:sp>
      <p:sp>
        <p:nvSpPr>
          <p:cNvPr id="6" name="Slide Number Placeholder 5"/>
          <p:cNvSpPr>
            <a:spLocks noGrp="1"/>
          </p:cNvSpPr>
          <p:nvPr>
            <p:ph type="sldNum" sz="quarter" idx="12"/>
          </p:nvPr>
        </p:nvSpPr>
        <p:spPr/>
        <p:txBody>
          <a:bodyPr/>
          <a:lstStyle/>
          <a:p>
            <a:fld id="{EFED3CB9-049B-4F4F-82D1-8A95299C975C}" type="slidenum">
              <a:rPr lang="pt-PT" smtClean="0">
                <a:solidFill>
                  <a:prstClr val="black">
                    <a:tint val="75000"/>
                  </a:prstClr>
                </a:solidFill>
              </a:rPr>
              <a:pPr/>
              <a:t>‹nº›</a:t>
            </a:fld>
            <a:endParaRPr lang="pt-PT">
              <a:solidFill>
                <a:prstClr val="black">
                  <a:tint val="75000"/>
                </a:prstClr>
              </a:solidFill>
            </a:endParaRPr>
          </a:p>
        </p:txBody>
      </p:sp>
    </p:spTree>
    <p:extLst>
      <p:ext uri="{BB962C8B-B14F-4D97-AF65-F5344CB8AC3E}">
        <p14:creationId xmlns:p14="http://schemas.microsoft.com/office/powerpoint/2010/main" val="31140135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sp>
        <p:nvSpPr>
          <p:cNvPr id="2" name="Title 1"/>
          <p:cNvSpPr>
            <a:spLocks noGrp="1"/>
          </p:cNvSpPr>
          <p:nvPr>
            <p:ph type="title"/>
          </p:nvPr>
        </p:nvSpPr>
        <p:spPr>
          <a:xfrm>
            <a:off x="1206319" y="685802"/>
            <a:ext cx="8142324" cy="2727325"/>
          </a:xfrm>
        </p:spPr>
        <p:txBody>
          <a:bodyPr vert="horz" lIns="91440" tIns="45720" rIns="91440" bIns="45720" rtlCol="0" anchor="ctr">
            <a:normAutofit/>
          </a:bodyPr>
          <a:lstStyle>
            <a:lvl1pPr>
              <a:defRPr lang="en-US" b="0" dirty="0"/>
            </a:lvl1pPr>
          </a:lstStyle>
          <a:p>
            <a:pPr marL="0" lvl="0"/>
            <a:r>
              <a:rPr lang="pt-PT" smtClean="0"/>
              <a:t>Clique para editar o estilo</a:t>
            </a:r>
            <a:endParaRPr lang="en-US" dirty="0"/>
          </a:p>
        </p:txBody>
      </p:sp>
      <p:sp>
        <p:nvSpPr>
          <p:cNvPr id="10" name="Text Placeholder 9"/>
          <p:cNvSpPr>
            <a:spLocks noGrp="1"/>
          </p:cNvSpPr>
          <p:nvPr>
            <p:ph type="body" sz="quarter" idx="13"/>
          </p:nvPr>
        </p:nvSpPr>
        <p:spPr>
          <a:xfrm>
            <a:off x="1206318" y="3505200"/>
            <a:ext cx="8142325"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pt-PT" smtClean="0"/>
              <a:t>Clique para editar os estilos</a:t>
            </a:r>
          </a:p>
        </p:txBody>
      </p:sp>
      <p:sp>
        <p:nvSpPr>
          <p:cNvPr id="3" name="Text Placeholder 2"/>
          <p:cNvSpPr>
            <a:spLocks noGrp="1"/>
          </p:cNvSpPr>
          <p:nvPr>
            <p:ph type="body" idx="1"/>
          </p:nvPr>
        </p:nvSpPr>
        <p:spPr>
          <a:xfrm>
            <a:off x="1206318" y="4343400"/>
            <a:ext cx="8142325"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PT" smtClean="0"/>
              <a:t>Clique para editar os estilos</a:t>
            </a:r>
          </a:p>
        </p:txBody>
      </p:sp>
      <p:sp>
        <p:nvSpPr>
          <p:cNvPr id="4" name="Date Placeholder 3"/>
          <p:cNvSpPr>
            <a:spLocks noGrp="1"/>
          </p:cNvSpPr>
          <p:nvPr>
            <p:ph type="dt" sz="half" idx="10"/>
          </p:nvPr>
        </p:nvSpPr>
        <p:spPr/>
        <p:txBody>
          <a:bodyPr/>
          <a:lstStyle/>
          <a:p>
            <a:fld id="{FA4C7614-15A9-43A8-9E98-106A33ED6C41}" type="datetimeFigureOut">
              <a:rPr lang="pt-PT" smtClean="0">
                <a:solidFill>
                  <a:prstClr val="black">
                    <a:tint val="75000"/>
                  </a:prstClr>
                </a:solidFill>
              </a:rPr>
              <a:pPr/>
              <a:t>02-11-2014</a:t>
            </a:fld>
            <a:endParaRPr lang="pt-PT">
              <a:solidFill>
                <a:prstClr val="black">
                  <a:tint val="75000"/>
                </a:prstClr>
              </a:solidFill>
            </a:endParaRPr>
          </a:p>
        </p:txBody>
      </p:sp>
      <p:sp>
        <p:nvSpPr>
          <p:cNvPr id="5" name="Footer Placeholder 4"/>
          <p:cNvSpPr>
            <a:spLocks noGrp="1"/>
          </p:cNvSpPr>
          <p:nvPr>
            <p:ph type="ftr" sz="quarter" idx="11"/>
          </p:nvPr>
        </p:nvSpPr>
        <p:spPr/>
        <p:txBody>
          <a:bodyPr/>
          <a:lstStyle/>
          <a:p>
            <a:endParaRPr lang="pt-PT">
              <a:solidFill>
                <a:prstClr val="black">
                  <a:tint val="75000"/>
                </a:prstClr>
              </a:solidFill>
            </a:endParaRPr>
          </a:p>
        </p:txBody>
      </p:sp>
      <p:sp>
        <p:nvSpPr>
          <p:cNvPr id="6" name="Slide Number Placeholder 5"/>
          <p:cNvSpPr>
            <a:spLocks noGrp="1"/>
          </p:cNvSpPr>
          <p:nvPr>
            <p:ph type="sldNum" sz="quarter" idx="12"/>
          </p:nvPr>
        </p:nvSpPr>
        <p:spPr/>
        <p:txBody>
          <a:bodyPr/>
          <a:lstStyle/>
          <a:p>
            <a:fld id="{EFED3CB9-049B-4F4F-82D1-8A95299C975C}" type="slidenum">
              <a:rPr lang="pt-PT" smtClean="0">
                <a:solidFill>
                  <a:prstClr val="black">
                    <a:tint val="75000"/>
                  </a:prstClr>
                </a:solidFill>
              </a:rPr>
              <a:pPr/>
              <a:t>‹nº›</a:t>
            </a:fld>
            <a:endParaRPr lang="pt-PT">
              <a:solidFill>
                <a:prstClr val="black">
                  <a:tint val="75000"/>
                </a:prstClr>
              </a:solidFill>
            </a:endParaRPr>
          </a:p>
        </p:txBody>
      </p:sp>
    </p:spTree>
    <p:extLst>
      <p:ext uri="{BB962C8B-B14F-4D97-AF65-F5344CB8AC3E}">
        <p14:creationId xmlns:p14="http://schemas.microsoft.com/office/powerpoint/2010/main" val="2478889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pt-PT" smtClean="0"/>
              <a:t>Clique para editar o estilo</a:t>
            </a:r>
            <a:endParaRPr lang="en-US" dirty="0"/>
          </a:p>
        </p:txBody>
      </p:sp>
      <p:sp>
        <p:nvSpPr>
          <p:cNvPr id="3" name="Vertical Text Placeholder 2"/>
          <p:cNvSpPr>
            <a:spLocks noGrp="1"/>
          </p:cNvSpPr>
          <p:nvPr>
            <p:ph type="body" orient="vert" idx="1"/>
          </p:nvPr>
        </p:nvSpPr>
        <p:spPr/>
        <p:txBody>
          <a:bodyPr vert="eaVert" anchor="t"/>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dirty="0"/>
          </a:p>
        </p:txBody>
      </p:sp>
      <p:sp>
        <p:nvSpPr>
          <p:cNvPr id="4" name="Date Placeholder 3"/>
          <p:cNvSpPr>
            <a:spLocks noGrp="1"/>
          </p:cNvSpPr>
          <p:nvPr>
            <p:ph type="dt" sz="half" idx="10"/>
          </p:nvPr>
        </p:nvSpPr>
        <p:spPr/>
        <p:txBody>
          <a:bodyPr/>
          <a:lstStyle/>
          <a:p>
            <a:fld id="{FA4C7614-15A9-43A8-9E98-106A33ED6C41}" type="datetimeFigureOut">
              <a:rPr lang="pt-PT" smtClean="0">
                <a:solidFill>
                  <a:prstClr val="black">
                    <a:tint val="75000"/>
                  </a:prstClr>
                </a:solidFill>
              </a:rPr>
              <a:pPr/>
              <a:t>02-11-2014</a:t>
            </a:fld>
            <a:endParaRPr lang="pt-PT">
              <a:solidFill>
                <a:prstClr val="black">
                  <a:tint val="75000"/>
                </a:prstClr>
              </a:solidFill>
            </a:endParaRPr>
          </a:p>
        </p:txBody>
      </p:sp>
      <p:sp>
        <p:nvSpPr>
          <p:cNvPr id="5" name="Footer Placeholder 4"/>
          <p:cNvSpPr>
            <a:spLocks noGrp="1"/>
          </p:cNvSpPr>
          <p:nvPr>
            <p:ph type="ftr" sz="quarter" idx="11"/>
          </p:nvPr>
        </p:nvSpPr>
        <p:spPr/>
        <p:txBody>
          <a:bodyPr/>
          <a:lstStyle/>
          <a:p>
            <a:endParaRPr lang="pt-PT">
              <a:solidFill>
                <a:prstClr val="black">
                  <a:tint val="75000"/>
                </a:prstClr>
              </a:solidFill>
            </a:endParaRPr>
          </a:p>
        </p:txBody>
      </p:sp>
      <p:sp>
        <p:nvSpPr>
          <p:cNvPr id="6" name="Slide Number Placeholder 5"/>
          <p:cNvSpPr>
            <a:spLocks noGrp="1"/>
          </p:cNvSpPr>
          <p:nvPr>
            <p:ph type="sldNum" sz="quarter" idx="12"/>
          </p:nvPr>
        </p:nvSpPr>
        <p:spPr/>
        <p:txBody>
          <a:bodyPr/>
          <a:lstStyle/>
          <a:p>
            <a:fld id="{EFED3CB9-049B-4F4F-82D1-8A95299C975C}" type="slidenum">
              <a:rPr lang="pt-PT" smtClean="0">
                <a:solidFill>
                  <a:prstClr val="black">
                    <a:tint val="75000"/>
                  </a:prstClr>
                </a:solidFill>
              </a:rPr>
              <a:pPr/>
              <a:t>‹nº›</a:t>
            </a:fld>
            <a:endParaRPr lang="pt-PT">
              <a:solidFill>
                <a:prstClr val="black">
                  <a:tint val="75000"/>
                </a:prstClr>
              </a:solidFill>
            </a:endParaRPr>
          </a:p>
        </p:txBody>
      </p:sp>
    </p:spTree>
    <p:extLst>
      <p:ext uri="{BB962C8B-B14F-4D97-AF65-F5344CB8AC3E}">
        <p14:creationId xmlns:p14="http://schemas.microsoft.com/office/powerpoint/2010/main" val="2694092089"/>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e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09843" y="685800"/>
            <a:ext cx="1438800" cy="5105400"/>
          </a:xfrm>
        </p:spPr>
        <p:txBody>
          <a:bodyPr vert="eaVert"/>
          <a:lstStyle/>
          <a:p>
            <a:r>
              <a:rPr lang="pt-PT" smtClean="0"/>
              <a:t>Clique para editar o estilo</a:t>
            </a:r>
            <a:endParaRPr lang="en-US" dirty="0"/>
          </a:p>
        </p:txBody>
      </p:sp>
      <p:sp>
        <p:nvSpPr>
          <p:cNvPr id="3" name="Vertical Text Placeholder 2"/>
          <p:cNvSpPr>
            <a:spLocks noGrp="1"/>
          </p:cNvSpPr>
          <p:nvPr>
            <p:ph type="body" orient="vert" idx="1"/>
          </p:nvPr>
        </p:nvSpPr>
        <p:spPr>
          <a:xfrm>
            <a:off x="1206318" y="685800"/>
            <a:ext cx="6517737" cy="5105400"/>
          </a:xfrm>
        </p:spPr>
        <p:txBody>
          <a:bodyPr vert="eaVert" anchor="t"/>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dirty="0"/>
          </a:p>
        </p:txBody>
      </p:sp>
      <p:sp>
        <p:nvSpPr>
          <p:cNvPr id="4" name="Date Placeholder 3"/>
          <p:cNvSpPr>
            <a:spLocks noGrp="1"/>
          </p:cNvSpPr>
          <p:nvPr>
            <p:ph type="dt" sz="half" idx="10"/>
          </p:nvPr>
        </p:nvSpPr>
        <p:spPr/>
        <p:txBody>
          <a:bodyPr/>
          <a:lstStyle/>
          <a:p>
            <a:fld id="{FA4C7614-15A9-43A8-9E98-106A33ED6C41}" type="datetimeFigureOut">
              <a:rPr lang="pt-PT" smtClean="0">
                <a:solidFill>
                  <a:prstClr val="black">
                    <a:tint val="75000"/>
                  </a:prstClr>
                </a:solidFill>
              </a:rPr>
              <a:pPr/>
              <a:t>02-11-2014</a:t>
            </a:fld>
            <a:endParaRPr lang="pt-PT">
              <a:solidFill>
                <a:prstClr val="black">
                  <a:tint val="75000"/>
                </a:prstClr>
              </a:solidFill>
            </a:endParaRPr>
          </a:p>
        </p:txBody>
      </p:sp>
      <p:sp>
        <p:nvSpPr>
          <p:cNvPr id="5" name="Footer Placeholder 4"/>
          <p:cNvSpPr>
            <a:spLocks noGrp="1"/>
          </p:cNvSpPr>
          <p:nvPr>
            <p:ph type="ftr" sz="quarter" idx="11"/>
          </p:nvPr>
        </p:nvSpPr>
        <p:spPr/>
        <p:txBody>
          <a:bodyPr/>
          <a:lstStyle/>
          <a:p>
            <a:endParaRPr lang="pt-PT">
              <a:solidFill>
                <a:prstClr val="black">
                  <a:tint val="75000"/>
                </a:prstClr>
              </a:solidFill>
            </a:endParaRPr>
          </a:p>
        </p:txBody>
      </p:sp>
      <p:sp>
        <p:nvSpPr>
          <p:cNvPr id="6" name="Slide Number Placeholder 5"/>
          <p:cNvSpPr>
            <a:spLocks noGrp="1"/>
          </p:cNvSpPr>
          <p:nvPr>
            <p:ph type="sldNum" sz="quarter" idx="12"/>
          </p:nvPr>
        </p:nvSpPr>
        <p:spPr/>
        <p:txBody>
          <a:bodyPr/>
          <a:lstStyle/>
          <a:p>
            <a:fld id="{EFED3CB9-049B-4F4F-82D1-8A95299C975C}" type="slidenum">
              <a:rPr lang="pt-PT" smtClean="0">
                <a:solidFill>
                  <a:prstClr val="black">
                    <a:tint val="75000"/>
                  </a:prstClr>
                </a:solidFill>
              </a:rPr>
              <a:pPr/>
              <a:t>‹nº›</a:t>
            </a:fld>
            <a:endParaRPr lang="pt-PT">
              <a:solidFill>
                <a:prstClr val="black">
                  <a:tint val="75000"/>
                </a:prstClr>
              </a:solidFill>
            </a:endParaRPr>
          </a:p>
        </p:txBody>
      </p:sp>
    </p:spTree>
    <p:extLst>
      <p:ext uri="{BB962C8B-B14F-4D97-AF65-F5344CB8AC3E}">
        <p14:creationId xmlns:p14="http://schemas.microsoft.com/office/powerpoint/2010/main" val="70818915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4" name="Group 13"/>
          <p:cNvGrpSpPr/>
          <p:nvPr/>
        </p:nvGrpSpPr>
        <p:grpSpPr>
          <a:xfrm>
            <a:off x="0" y="1"/>
            <a:ext cx="2309681" cy="6858001"/>
            <a:chOff x="0" y="0"/>
            <a:chExt cx="2132013" cy="6858001"/>
          </a:xfrm>
        </p:grpSpPr>
        <p:sp>
          <p:nvSpPr>
            <p:cNvPr id="15" name="Freeform 6"/>
            <p:cNvSpPr/>
            <p:nvPr/>
          </p:nvSpPr>
          <p:spPr bwMode="auto">
            <a:xfrm>
              <a:off x="0" y="0"/>
              <a:ext cx="1073150" cy="5291138"/>
            </a:xfrm>
            <a:custGeom>
              <a:avLst/>
              <a:gdLst/>
              <a:ahLst/>
              <a:cxnLst/>
              <a:rect l="0" t="0" r="r" b="b"/>
              <a:pathLst>
                <a:path w="676" h="3333">
                  <a:moveTo>
                    <a:pt x="0" y="3132"/>
                  </a:moveTo>
                  <a:lnTo>
                    <a:pt x="0" y="3312"/>
                  </a:lnTo>
                  <a:lnTo>
                    <a:pt x="126" y="3333"/>
                  </a:lnTo>
                  <a:lnTo>
                    <a:pt x="676" y="0"/>
                  </a:lnTo>
                  <a:lnTo>
                    <a:pt x="514" y="0"/>
                  </a:lnTo>
                  <a:lnTo>
                    <a:pt x="0" y="3132"/>
                  </a:lnTo>
                  <a:close/>
                </a:path>
              </a:pathLst>
            </a:custGeom>
            <a:solidFill>
              <a:schemeClr val="accent1"/>
            </a:solidFill>
            <a:ln>
              <a:noFill/>
            </a:ln>
          </p:spPr>
        </p:sp>
        <p:sp>
          <p:nvSpPr>
            <p:cNvPr id="16" name="Freeform 7"/>
            <p:cNvSpPr/>
            <p:nvPr/>
          </p:nvSpPr>
          <p:spPr bwMode="auto">
            <a:xfrm>
              <a:off x="0" y="0"/>
              <a:ext cx="758825" cy="4624388"/>
            </a:xfrm>
            <a:custGeom>
              <a:avLst/>
              <a:gdLst/>
              <a:ahLst/>
              <a:cxnLst/>
              <a:rect l="0" t="0" r="r" b="b"/>
              <a:pathLst>
                <a:path w="478" h="2913">
                  <a:moveTo>
                    <a:pt x="478" y="0"/>
                  </a:moveTo>
                  <a:lnTo>
                    <a:pt x="318" y="0"/>
                  </a:lnTo>
                  <a:lnTo>
                    <a:pt x="0" y="1938"/>
                  </a:lnTo>
                  <a:lnTo>
                    <a:pt x="0" y="2913"/>
                  </a:lnTo>
                  <a:lnTo>
                    <a:pt x="478" y="0"/>
                  </a:lnTo>
                  <a:close/>
                </a:path>
              </a:pathLst>
            </a:custGeom>
            <a:solidFill>
              <a:schemeClr val="tx1">
                <a:lumMod val="65000"/>
                <a:lumOff val="35000"/>
              </a:schemeClr>
            </a:solidFill>
            <a:ln>
              <a:noFill/>
            </a:ln>
          </p:spPr>
        </p:sp>
        <p:sp>
          <p:nvSpPr>
            <p:cNvPr id="17" name="Freeform 8"/>
            <p:cNvSpPr/>
            <p:nvPr/>
          </p:nvSpPr>
          <p:spPr bwMode="auto">
            <a:xfrm>
              <a:off x="0" y="5662613"/>
              <a:ext cx="906463" cy="1195388"/>
            </a:xfrm>
            <a:custGeom>
              <a:avLst/>
              <a:gdLst/>
              <a:ahLst/>
              <a:cxnLst/>
              <a:rect l="0" t="0" r="r" b="b"/>
              <a:pathLst>
                <a:path w="571" h="753">
                  <a:moveTo>
                    <a:pt x="0" y="0"/>
                  </a:moveTo>
                  <a:lnTo>
                    <a:pt x="0" y="12"/>
                  </a:lnTo>
                  <a:lnTo>
                    <a:pt x="538" y="753"/>
                  </a:lnTo>
                  <a:lnTo>
                    <a:pt x="571" y="753"/>
                  </a:lnTo>
                  <a:lnTo>
                    <a:pt x="0" y="0"/>
                  </a:lnTo>
                  <a:close/>
                </a:path>
              </a:pathLst>
            </a:custGeom>
            <a:solidFill>
              <a:schemeClr val="tx1">
                <a:lumMod val="85000"/>
                <a:lumOff val="15000"/>
              </a:schemeClr>
            </a:solidFill>
            <a:ln>
              <a:noFill/>
            </a:ln>
          </p:spPr>
        </p:sp>
        <p:sp>
          <p:nvSpPr>
            <p:cNvPr id="18" name="Freeform 9"/>
            <p:cNvSpPr/>
            <p:nvPr/>
          </p:nvSpPr>
          <p:spPr bwMode="auto">
            <a:xfrm>
              <a:off x="0" y="5295900"/>
              <a:ext cx="1487488" cy="1562100"/>
            </a:xfrm>
            <a:custGeom>
              <a:avLst/>
              <a:gdLst/>
              <a:ahLst/>
              <a:cxnLst/>
              <a:rect l="0" t="0" r="r" b="b"/>
              <a:pathLst>
                <a:path w="937" h="984">
                  <a:moveTo>
                    <a:pt x="0" y="0"/>
                  </a:moveTo>
                  <a:lnTo>
                    <a:pt x="0" y="3"/>
                  </a:lnTo>
                  <a:lnTo>
                    <a:pt x="901" y="984"/>
                  </a:lnTo>
                  <a:lnTo>
                    <a:pt x="937" y="984"/>
                  </a:lnTo>
                  <a:lnTo>
                    <a:pt x="0" y="0"/>
                  </a:lnTo>
                  <a:close/>
                </a:path>
              </a:pathLst>
            </a:custGeom>
            <a:solidFill>
              <a:schemeClr val="accent1">
                <a:lumMod val="50000"/>
              </a:schemeClr>
            </a:solidFill>
            <a:ln>
              <a:noFill/>
            </a:ln>
          </p:spPr>
        </p:sp>
        <p:sp>
          <p:nvSpPr>
            <p:cNvPr id="19" name="Freeform 10"/>
            <p:cNvSpPr/>
            <p:nvPr/>
          </p:nvSpPr>
          <p:spPr bwMode="auto">
            <a:xfrm>
              <a:off x="0" y="5257800"/>
              <a:ext cx="2132013" cy="1600200"/>
            </a:xfrm>
            <a:custGeom>
              <a:avLst/>
              <a:gdLst/>
              <a:ahLst/>
              <a:cxnLst/>
              <a:rect l="0" t="0" r="r" b="b"/>
              <a:pathLst>
                <a:path w="1343" h="1008">
                  <a:moveTo>
                    <a:pt x="0" y="24"/>
                  </a:moveTo>
                  <a:lnTo>
                    <a:pt x="937" y="1008"/>
                  </a:lnTo>
                  <a:lnTo>
                    <a:pt x="1343" y="1008"/>
                  </a:lnTo>
                  <a:lnTo>
                    <a:pt x="126" y="21"/>
                  </a:lnTo>
                  <a:lnTo>
                    <a:pt x="0" y="0"/>
                  </a:lnTo>
                  <a:lnTo>
                    <a:pt x="0" y="24"/>
                  </a:lnTo>
                  <a:close/>
                </a:path>
              </a:pathLst>
            </a:custGeom>
            <a:solidFill>
              <a:schemeClr val="accent1">
                <a:lumMod val="75000"/>
              </a:schemeClr>
            </a:solidFill>
            <a:ln>
              <a:noFill/>
            </a:ln>
          </p:spPr>
        </p:sp>
        <p:sp>
          <p:nvSpPr>
            <p:cNvPr id="20" name="Freeform 11"/>
            <p:cNvSpPr/>
            <p:nvPr/>
          </p:nvSpPr>
          <p:spPr bwMode="auto">
            <a:xfrm>
              <a:off x="0" y="5357813"/>
              <a:ext cx="1377950" cy="1500188"/>
            </a:xfrm>
            <a:custGeom>
              <a:avLst/>
              <a:gdLst/>
              <a:ahLst/>
              <a:cxnLst/>
              <a:rect l="0" t="0" r="r" b="b"/>
              <a:pathLst>
                <a:path w="868" h="945">
                  <a:moveTo>
                    <a:pt x="0" y="192"/>
                  </a:moveTo>
                  <a:lnTo>
                    <a:pt x="571" y="945"/>
                  </a:lnTo>
                  <a:lnTo>
                    <a:pt x="868" y="945"/>
                  </a:lnTo>
                  <a:lnTo>
                    <a:pt x="0" y="0"/>
                  </a:lnTo>
                  <a:lnTo>
                    <a:pt x="0" y="192"/>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063978" y="457201"/>
            <a:ext cx="8346723" cy="1981200"/>
          </a:xfrm>
          <a:prstGeom prst="rect">
            <a:avLst/>
          </a:prstGeom>
          <a:effectLst/>
        </p:spPr>
        <p:txBody>
          <a:bodyPr vert="horz" lIns="91440" tIns="45720" rIns="91440" bIns="45720" rtlCol="0" anchor="ctr">
            <a:normAutofit/>
          </a:bodyPr>
          <a:lstStyle/>
          <a:p>
            <a:r>
              <a:rPr lang="pt-PT" smtClean="0"/>
              <a:t>Clique para editar o estilo</a:t>
            </a:r>
            <a:endParaRPr lang="en-US" dirty="0"/>
          </a:p>
        </p:txBody>
      </p:sp>
      <p:sp>
        <p:nvSpPr>
          <p:cNvPr id="3" name="Text Placeholder 2"/>
          <p:cNvSpPr>
            <a:spLocks noGrp="1"/>
          </p:cNvSpPr>
          <p:nvPr>
            <p:ph type="body" idx="1"/>
          </p:nvPr>
        </p:nvSpPr>
        <p:spPr>
          <a:xfrm>
            <a:off x="1063978" y="2667001"/>
            <a:ext cx="8346722" cy="3356995"/>
          </a:xfrm>
          <a:prstGeom prst="rect">
            <a:avLst/>
          </a:prstGeom>
        </p:spPr>
        <p:txBody>
          <a:bodyPr vert="horz" lIns="91440" tIns="45720" rIns="91440" bIns="45720" rtlCol="0" anchor="ctr">
            <a:normAutofit/>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dirty="0"/>
          </a:p>
        </p:txBody>
      </p:sp>
      <p:sp>
        <p:nvSpPr>
          <p:cNvPr id="4" name="Date Placeholder 3"/>
          <p:cNvSpPr>
            <a:spLocks noGrp="1"/>
          </p:cNvSpPr>
          <p:nvPr>
            <p:ph type="dt" sz="half" idx="2"/>
          </p:nvPr>
        </p:nvSpPr>
        <p:spPr>
          <a:xfrm>
            <a:off x="7971903" y="6116071"/>
            <a:ext cx="928929"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A4C7614-15A9-43A8-9E98-106A33ED6C41}" type="datetimeFigureOut">
              <a:rPr lang="pt-PT" smtClean="0">
                <a:solidFill>
                  <a:prstClr val="black">
                    <a:tint val="75000"/>
                  </a:prstClr>
                </a:solidFill>
              </a:rPr>
              <a:pPr/>
              <a:t>02-11-2014</a:t>
            </a:fld>
            <a:endParaRPr lang="pt-PT">
              <a:solidFill>
                <a:prstClr val="black">
                  <a:tint val="75000"/>
                </a:prstClr>
              </a:solidFill>
            </a:endParaRPr>
          </a:p>
        </p:txBody>
      </p:sp>
      <p:sp>
        <p:nvSpPr>
          <p:cNvPr id="5" name="Footer Placeholder 4"/>
          <p:cNvSpPr>
            <a:spLocks noGrp="1"/>
          </p:cNvSpPr>
          <p:nvPr>
            <p:ph type="ftr" sz="quarter" idx="3"/>
          </p:nvPr>
        </p:nvSpPr>
        <p:spPr>
          <a:xfrm>
            <a:off x="2152581" y="6116071"/>
            <a:ext cx="5757393"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pt-PT">
              <a:solidFill>
                <a:prstClr val="black">
                  <a:tint val="75000"/>
                </a:prstClr>
              </a:solidFill>
            </a:endParaRPr>
          </a:p>
        </p:txBody>
      </p:sp>
      <p:sp>
        <p:nvSpPr>
          <p:cNvPr id="6" name="Slide Number Placeholder 5"/>
          <p:cNvSpPr>
            <a:spLocks noGrp="1"/>
          </p:cNvSpPr>
          <p:nvPr>
            <p:ph type="sldNum" sz="quarter" idx="4"/>
          </p:nvPr>
        </p:nvSpPr>
        <p:spPr>
          <a:xfrm>
            <a:off x="8962761" y="6116071"/>
            <a:ext cx="44794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FED3CB9-049B-4F4F-82D1-8A95299C975C}" type="slidenum">
              <a:rPr lang="pt-PT" smtClean="0">
                <a:solidFill>
                  <a:prstClr val="black">
                    <a:tint val="75000"/>
                  </a:prstClr>
                </a:solidFill>
              </a:rPr>
              <a:pPr/>
              <a:t>‹nº›</a:t>
            </a:fld>
            <a:endParaRPr lang="pt-PT">
              <a:solidFill>
                <a:prstClr val="black">
                  <a:tint val="75000"/>
                </a:prstClr>
              </a:solidFill>
            </a:endParaRPr>
          </a:p>
        </p:txBody>
      </p:sp>
    </p:spTree>
    <p:extLst>
      <p:ext uri="{BB962C8B-B14F-4D97-AF65-F5344CB8AC3E}">
        <p14:creationId xmlns:p14="http://schemas.microsoft.com/office/powerpoint/2010/main" val="530522772"/>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 id="2147483679" r:id="rId17"/>
  </p:sldLayoutIdLst>
  <p:transition>
    <p:fade/>
  </p:transition>
  <p:timing>
    <p:tnLst>
      <p:par>
        <p:cTn id="1" dur="indefinite" restart="never" nodeType="tmRoot"/>
      </p:par>
    </p:tnLst>
  </p:timing>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tiff"/><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gif"/><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flake1.png"/>
          <p:cNvPicPr>
            <a:picLocks noChangeAspect="1"/>
          </p:cNvPicPr>
          <p:nvPr/>
        </p:nvPicPr>
        <p:blipFill>
          <a:blip r:embed="rId3" cstate="print"/>
          <a:stretch>
            <a:fillRect/>
          </a:stretch>
        </p:blipFill>
        <p:spPr>
          <a:xfrm rot="1170377">
            <a:off x="-687068" y="2814041"/>
            <a:ext cx="353921" cy="379300"/>
          </a:xfrm>
          <a:prstGeom prst="rect">
            <a:avLst/>
          </a:prstGeom>
        </p:spPr>
      </p:pic>
      <p:pic>
        <p:nvPicPr>
          <p:cNvPr id="17" name="Picture 16" descr="flake1.png"/>
          <p:cNvPicPr>
            <a:picLocks noChangeAspect="1"/>
          </p:cNvPicPr>
          <p:nvPr/>
        </p:nvPicPr>
        <p:blipFill>
          <a:blip r:embed="rId4" cstate="print"/>
          <a:stretch>
            <a:fillRect/>
          </a:stretch>
        </p:blipFill>
        <p:spPr>
          <a:xfrm rot="1170377">
            <a:off x="-859849" y="3499673"/>
            <a:ext cx="476962" cy="511165"/>
          </a:xfrm>
          <a:prstGeom prst="rect">
            <a:avLst/>
          </a:prstGeom>
        </p:spPr>
      </p:pic>
      <p:sp>
        <p:nvSpPr>
          <p:cNvPr id="2" name="Título 1"/>
          <p:cNvSpPr>
            <a:spLocks noGrp="1"/>
          </p:cNvSpPr>
          <p:nvPr>
            <p:ph type="ctrTitle"/>
          </p:nvPr>
        </p:nvSpPr>
        <p:spPr>
          <a:xfrm>
            <a:off x="566670" y="2387098"/>
            <a:ext cx="9339330" cy="3490174"/>
          </a:xfrm>
        </p:spPr>
        <p:txBody>
          <a:bodyPr>
            <a:normAutofit fontScale="90000"/>
          </a:bodyPr>
          <a:lstStyle/>
          <a:p>
            <a:r>
              <a:rPr lang="pt-PT" b="1" i="1" dirty="0" smtClean="0">
                <a:solidFill>
                  <a:schemeClr val="accent1">
                    <a:lumMod val="75000"/>
                  </a:schemeClr>
                </a:solidFill>
                <a:latin typeface="Euphemia"/>
              </a:rPr>
              <a:t>A </a:t>
            </a:r>
            <a:r>
              <a:rPr lang="pt-PT" sz="4900" b="1" i="1" dirty="0">
                <a:solidFill>
                  <a:schemeClr val="accent1">
                    <a:lumMod val="75000"/>
                  </a:schemeClr>
                </a:solidFill>
                <a:latin typeface="Euphemia"/>
              </a:rPr>
              <a:t>ALEGRIA DO </a:t>
            </a:r>
            <a:r>
              <a:rPr lang="pt-PT" sz="4400" b="1" i="1" dirty="0">
                <a:solidFill>
                  <a:schemeClr val="accent1">
                    <a:lumMod val="75000"/>
                  </a:schemeClr>
                </a:solidFill>
                <a:latin typeface="Euphemia"/>
              </a:rPr>
              <a:t>EVANGELHO</a:t>
            </a:r>
            <a:r>
              <a:rPr lang="pt-PT" sz="4400" b="1" dirty="0">
                <a:solidFill>
                  <a:schemeClr val="accent1">
                    <a:lumMod val="75000"/>
                  </a:schemeClr>
                </a:solidFill>
                <a:latin typeface="Euphemia"/>
              </a:rPr>
              <a:t/>
            </a:r>
            <a:br>
              <a:rPr lang="pt-PT" sz="4400" b="1" dirty="0">
                <a:solidFill>
                  <a:schemeClr val="accent1">
                    <a:lumMod val="75000"/>
                  </a:schemeClr>
                </a:solidFill>
                <a:latin typeface="Euphemia"/>
              </a:rPr>
            </a:br>
            <a:r>
              <a:rPr lang="pt-PT" sz="4400" b="1" dirty="0">
                <a:solidFill>
                  <a:schemeClr val="accent1">
                    <a:lumMod val="75000"/>
                  </a:schemeClr>
                </a:solidFill>
              </a:rPr>
              <a:t>Exortação Apostólica </a:t>
            </a:r>
            <a:r>
              <a:rPr lang="pt-PT" sz="4400" b="1" i="1" dirty="0" err="1">
                <a:solidFill>
                  <a:schemeClr val="accent1">
                    <a:lumMod val="75000"/>
                  </a:schemeClr>
                </a:solidFill>
              </a:rPr>
              <a:t>Evangelii</a:t>
            </a:r>
            <a:r>
              <a:rPr lang="pt-PT" sz="4400" b="1" i="1" dirty="0">
                <a:solidFill>
                  <a:schemeClr val="accent1">
                    <a:lumMod val="75000"/>
                  </a:schemeClr>
                </a:solidFill>
              </a:rPr>
              <a:t> </a:t>
            </a:r>
            <a:r>
              <a:rPr lang="pt-PT" sz="4400" b="1" i="1" dirty="0" err="1">
                <a:solidFill>
                  <a:schemeClr val="accent1">
                    <a:lumMod val="75000"/>
                  </a:schemeClr>
                </a:solidFill>
              </a:rPr>
              <a:t>Gaudium</a:t>
            </a:r>
            <a:r>
              <a:rPr lang="pt-PT" sz="4400" b="1" dirty="0">
                <a:solidFill>
                  <a:schemeClr val="accent1">
                    <a:lumMod val="75000"/>
                  </a:schemeClr>
                </a:solidFill>
              </a:rPr>
              <a:t/>
            </a:r>
            <a:br>
              <a:rPr lang="pt-PT" sz="4400" b="1" dirty="0">
                <a:solidFill>
                  <a:schemeClr val="accent1">
                    <a:lumMod val="75000"/>
                  </a:schemeClr>
                </a:solidFill>
              </a:rPr>
            </a:br>
            <a:r>
              <a:rPr lang="pt-PT" sz="4400" b="1" dirty="0">
                <a:solidFill>
                  <a:schemeClr val="accent1">
                    <a:lumMod val="75000"/>
                  </a:schemeClr>
                </a:solidFill>
              </a:rPr>
              <a:t>Papa Francisco</a:t>
            </a:r>
            <a:br>
              <a:rPr lang="pt-PT" sz="4400" b="1" dirty="0">
                <a:solidFill>
                  <a:schemeClr val="accent1">
                    <a:lumMod val="75000"/>
                  </a:schemeClr>
                </a:solidFill>
              </a:rPr>
            </a:br>
            <a:r>
              <a:rPr lang="pt-PT" sz="4400" b="1" dirty="0">
                <a:solidFill>
                  <a:schemeClr val="accent1">
                    <a:lumMod val="75000"/>
                  </a:schemeClr>
                </a:solidFill>
              </a:rPr>
              <a:t>24 de Novembro de 2013</a:t>
            </a:r>
            <a:br>
              <a:rPr lang="pt-PT" sz="4400" b="1" dirty="0">
                <a:solidFill>
                  <a:schemeClr val="accent1">
                    <a:lumMod val="75000"/>
                  </a:schemeClr>
                </a:solidFill>
              </a:rPr>
            </a:br>
            <a:endParaRPr lang="pt-PT" sz="4400" b="1" dirty="0">
              <a:solidFill>
                <a:schemeClr val="accent1">
                  <a:lumMod val="75000"/>
                </a:schemeClr>
              </a:solidFill>
            </a:endParaRPr>
          </a:p>
        </p:txBody>
      </p:sp>
      <p:sp>
        <p:nvSpPr>
          <p:cNvPr id="3" name="Subtítulo 2"/>
          <p:cNvSpPr>
            <a:spLocks noGrp="1"/>
          </p:cNvSpPr>
          <p:nvPr>
            <p:ph type="subTitle" idx="1"/>
          </p:nvPr>
        </p:nvSpPr>
        <p:spPr>
          <a:xfrm>
            <a:off x="3678775" y="5304829"/>
            <a:ext cx="6242777" cy="1364531"/>
          </a:xfrm>
        </p:spPr>
        <p:txBody>
          <a:bodyPr>
            <a:normAutofit fontScale="92500" lnSpcReduction="20000"/>
          </a:bodyPr>
          <a:lstStyle/>
          <a:p>
            <a:endParaRPr lang="pt-PT" dirty="0" smtClean="0"/>
          </a:p>
          <a:p>
            <a:r>
              <a:rPr lang="pt-PT" sz="3600" b="1" dirty="0" smtClean="0">
                <a:solidFill>
                  <a:srgbClr val="002060"/>
                </a:solidFill>
              </a:rPr>
              <a:t>Cap. II – NA CRISE DO COMPROMISSO COMUNITÁRIO</a:t>
            </a:r>
            <a:endParaRPr lang="pt-PT" sz="3600" b="1" dirty="0">
              <a:solidFill>
                <a:srgbClr val="002060"/>
              </a:solidFill>
            </a:endParaRPr>
          </a:p>
        </p:txBody>
      </p:sp>
    </p:spTree>
    <p:extLst>
      <p:ext uri="{BB962C8B-B14F-4D97-AF65-F5344CB8AC3E}">
        <p14:creationId xmlns:p14="http://schemas.microsoft.com/office/powerpoint/2010/main" val="314988070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fill="hold" nodeType="withEffect">
                                  <p:stCondLst>
                                    <p:cond delay="0"/>
                                  </p:stCondLst>
                                  <p:childTnLst>
                                    <p:animMotion origin="layout" path="M 1.07344 0.01942 C 1.03941 0.00786 0.99878 -0.01272 0.946 -0.00162 C 0.8934 0.00971 0.83055 0.07585 0.75764 0.08695 C 0.68489 0.09806 0.59948 0.04995 0.50868 0.06498 C 0.41753 0.08002 0.29323 0.16235 0.21111 0.17645 C 0.12934 0.19056 0.04913 0.15402 0.01649 0.14963 " pathEditMode="fixed" rAng="0" ptsTypes="aaaaaa">
                                      <p:cBhvr>
                                        <p:cTn id="6" dur="12000" spd="-100000" fill="hold"/>
                                        <p:tgtEl>
                                          <p:spTgt spid="16"/>
                                        </p:tgtEl>
                                        <p:attrNameLst>
                                          <p:attrName>ppt_x</p:attrName>
                                          <p:attrName>ppt_y</p:attrName>
                                        </p:attrNameLst>
                                      </p:cBhvr>
                                      <p:rCtr x="-52800" y="6900"/>
                                    </p:animMotion>
                                  </p:childTnLst>
                                </p:cTn>
                              </p:par>
                              <p:par>
                                <p:cTn id="7" presetID="8" presetClass="emph" presetSubtype="0" repeatCount="2000" fill="hold" nodeType="withEffect">
                                  <p:stCondLst>
                                    <p:cond delay="0"/>
                                  </p:stCondLst>
                                  <p:childTnLst>
                                    <p:animRot by="21600000">
                                      <p:cBhvr>
                                        <p:cTn id="8" dur="6000" fill="hold"/>
                                        <p:tgtEl>
                                          <p:spTgt spid="16"/>
                                        </p:tgtEl>
                                        <p:attrNameLst>
                                          <p:attrName>r</p:attrName>
                                        </p:attrNameLst>
                                      </p:cBhvr>
                                    </p:animRot>
                                  </p:childTnLst>
                                </p:cTn>
                              </p:par>
                              <p:par>
                                <p:cTn id="9" presetID="6" presetClass="emph" presetSubtype="0" accel="50000" decel="50000" autoRev="1" fill="hold" nodeType="withEffect">
                                  <p:stCondLst>
                                    <p:cond delay="0"/>
                                  </p:stCondLst>
                                  <p:childTnLst>
                                    <p:animScale>
                                      <p:cBhvr>
                                        <p:cTn id="10" dur="6000" fill="hold"/>
                                        <p:tgtEl>
                                          <p:spTgt spid="16"/>
                                        </p:tgtEl>
                                      </p:cBhvr>
                                      <p:by x="60000" y="60000"/>
                                    </p:animScale>
                                  </p:childTnLst>
                                </p:cTn>
                              </p:par>
                              <p:par>
                                <p:cTn id="11" presetID="0" presetClass="path" presetSubtype="0" fill="hold" nodeType="withEffect">
                                  <p:stCondLst>
                                    <p:cond delay="8000"/>
                                  </p:stCondLst>
                                  <p:childTnLst>
                                    <p:animMotion origin="layout" path="M 1.11354 0.0518 C 1.07795 0.06267 1.03489 0.0821 0.97951 0.07146 C 0.92395 0.06082 0.85764 -0.00023 0.78107 -0.01064 C 0.70399 -0.02105 0.61441 0.02359 0.5184 0.00971 C 0.42257 -0.00416 0.29132 -0.08048 0.20503 -0.09366 C 0.11857 -0.10662 0.03472 -0.07285 3.61111E-6 -0.06869 " pathEditMode="fixed" rAng="0" ptsTypes="aaaaaa">
                                      <p:cBhvr>
                                        <p:cTn id="12" dur="13000" spd="-100000" fill="hold"/>
                                        <p:tgtEl>
                                          <p:spTgt spid="17"/>
                                        </p:tgtEl>
                                        <p:attrNameLst>
                                          <p:attrName>ppt_x</p:attrName>
                                          <p:attrName>ppt_y</p:attrName>
                                        </p:attrNameLst>
                                      </p:cBhvr>
                                      <p:rCtr x="-55700" y="-6400"/>
                                    </p:animMotion>
                                  </p:childTnLst>
                                </p:cTn>
                              </p:par>
                              <p:par>
                                <p:cTn id="13" presetID="8" presetClass="emph" presetSubtype="0" fill="hold" nodeType="withEffect">
                                  <p:stCondLst>
                                    <p:cond delay="8000"/>
                                  </p:stCondLst>
                                  <p:childTnLst>
                                    <p:animRot by="-21600000">
                                      <p:cBhvr>
                                        <p:cTn id="14" dur="13000" fill="hold"/>
                                        <p:tgtEl>
                                          <p:spTgt spid="17"/>
                                        </p:tgtEl>
                                        <p:attrNameLst>
                                          <p:attrName>r</p:attrName>
                                        </p:attrNameLst>
                                      </p:cBhvr>
                                    </p:animRot>
                                  </p:childTnLst>
                                </p:cTn>
                              </p:par>
                              <p:par>
                                <p:cTn id="15" presetID="6" presetClass="emph" presetSubtype="0" accel="50000" decel="50000" autoRev="1" fill="hold" nodeType="withEffect">
                                  <p:stCondLst>
                                    <p:cond delay="8000"/>
                                  </p:stCondLst>
                                  <p:childTnLst>
                                    <p:animScale>
                                      <p:cBhvr>
                                        <p:cTn id="16" dur="6500" fill="hold"/>
                                        <p:tgtEl>
                                          <p:spTgt spid="17"/>
                                        </p:tgtEl>
                                      </p:cBhvr>
                                      <p:by x="40000" y="4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p:cNvSpPr>
            <a:spLocks noGrp="1"/>
          </p:cNvSpPr>
          <p:nvPr>
            <p:ph type="title"/>
          </p:nvPr>
        </p:nvSpPr>
        <p:spPr>
          <a:xfrm>
            <a:off x="920552" y="1268760"/>
            <a:ext cx="4828093" cy="1371600"/>
          </a:xfrm>
        </p:spPr>
        <p:txBody>
          <a:bodyPr>
            <a:normAutofit fontScale="90000"/>
          </a:bodyPr>
          <a:lstStyle/>
          <a:p>
            <a:r>
              <a:rPr lang="pt-PT" b="1" i="1" dirty="0"/>
              <a:t>D</a:t>
            </a:r>
            <a:r>
              <a:rPr lang="pt-PT" b="1" i="1" dirty="0" smtClean="0"/>
              <a:t>iscernimento evangélico</a:t>
            </a:r>
            <a:r>
              <a:rPr lang="pt-PT" dirty="0"/>
              <a:t>:</a:t>
            </a:r>
            <a:r>
              <a:rPr lang="pt-PT" dirty="0" smtClean="0"/>
              <a:t> </a:t>
            </a:r>
            <a:r>
              <a:rPr lang="pt-PT" dirty="0"/>
              <a:t>É o olhar do discípulo missionário que «se nutre da luz e da força do Espírito Santo». </a:t>
            </a:r>
            <a:r>
              <a:rPr lang="pt-PT" dirty="0" smtClean="0"/>
              <a:t>(nº 50 – cf. João Paulo II, Pastores </a:t>
            </a:r>
            <a:r>
              <a:rPr lang="pt-PT" dirty="0" err="1" smtClean="0"/>
              <a:t>dabo</a:t>
            </a:r>
            <a:r>
              <a:rPr lang="pt-PT" dirty="0" smtClean="0"/>
              <a:t> </a:t>
            </a:r>
            <a:r>
              <a:rPr lang="pt-PT" dirty="0" err="1" smtClean="0"/>
              <a:t>vobis</a:t>
            </a:r>
            <a:r>
              <a:rPr lang="pt-PT" dirty="0" smtClean="0"/>
              <a:t>, nº 10)</a:t>
            </a:r>
            <a:r>
              <a:rPr lang="pt-PT" dirty="0"/>
              <a:t/>
            </a:r>
            <a:br>
              <a:rPr lang="pt-PT" dirty="0"/>
            </a:br>
            <a:endParaRPr lang="pt-PT" dirty="0"/>
          </a:p>
        </p:txBody>
      </p:sp>
      <p:pic>
        <p:nvPicPr>
          <p:cNvPr id="2" name="Marcador de Posição da Imagem 1"/>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l="-1973" t="1665" r="1022" b="-1665"/>
          <a:stretch/>
        </p:blipFill>
        <p:spPr>
          <a:xfrm>
            <a:off x="5313040" y="2457224"/>
            <a:ext cx="4537874" cy="2988000"/>
          </a:xfrm>
          <a:effectLst>
            <a:glow rad="228600">
              <a:schemeClr val="accent3">
                <a:satMod val="175000"/>
                <a:alpha val="40000"/>
              </a:schemeClr>
            </a:glow>
            <a:innerShdw blurRad="57150" dist="38100" dir="14460000">
              <a:srgbClr val="000000">
                <a:alpha val="70000"/>
              </a:srgbClr>
            </a:innerShdw>
          </a:effectLst>
        </p:spPr>
      </p:pic>
      <p:sp>
        <p:nvSpPr>
          <p:cNvPr id="9" name="Marcador de Posição do Texto 8"/>
          <p:cNvSpPr>
            <a:spLocks noGrp="1"/>
          </p:cNvSpPr>
          <p:nvPr>
            <p:ph type="body" sz="half" idx="2"/>
          </p:nvPr>
        </p:nvSpPr>
        <p:spPr>
          <a:xfrm>
            <a:off x="848544" y="2060848"/>
            <a:ext cx="4466270" cy="4528549"/>
          </a:xfrm>
        </p:spPr>
        <p:txBody>
          <a:bodyPr>
            <a:normAutofit/>
          </a:bodyPr>
          <a:lstStyle/>
          <a:p>
            <a:pPr marL="342900" indent="-342900">
              <a:buFont typeface="Wingdings" panose="05000000000000000000" pitchFamily="2" charset="2"/>
              <a:buChar char="§"/>
            </a:pPr>
            <a:r>
              <a:rPr lang="pt-PT" sz="2000" dirty="0"/>
              <a:t>A</a:t>
            </a:r>
            <a:r>
              <a:rPr lang="pt-PT" sz="2000" dirty="0" smtClean="0"/>
              <a:t>nimo </a:t>
            </a:r>
            <a:r>
              <a:rPr lang="pt-PT" sz="2000" dirty="0"/>
              <a:t>todas as comunidades a «uma capacidade sempre vigilante de estudar os </a:t>
            </a:r>
            <a:r>
              <a:rPr lang="pt-PT" sz="2000" b="1" dirty="0"/>
              <a:t>sinais dos tempos</a:t>
            </a:r>
            <a:r>
              <a:rPr lang="pt-PT" sz="2000" dirty="0" smtClean="0"/>
              <a:t>» (cf. Paulo VI, </a:t>
            </a:r>
            <a:r>
              <a:rPr lang="pt-PT" sz="2000" dirty="0" err="1" smtClean="0"/>
              <a:t>Ecclesiam</a:t>
            </a:r>
            <a:r>
              <a:rPr lang="pt-PT" sz="2000" dirty="0" smtClean="0"/>
              <a:t> Suam, nº 19). </a:t>
            </a:r>
            <a:r>
              <a:rPr lang="pt-PT" sz="2000" dirty="0"/>
              <a:t>É preciso esclarecer o que pode ser um fruto do Reino e também o que atenta contra o </a:t>
            </a:r>
            <a:r>
              <a:rPr lang="pt-PT" sz="2000" dirty="0" smtClean="0"/>
              <a:t>projeto </a:t>
            </a:r>
            <a:r>
              <a:rPr lang="pt-PT" sz="2000" dirty="0"/>
              <a:t>de Deus. Isto implica não só reconhecer e interpretar as moções do espírito bom e do espírito mau, mas também – e aqui está o ponto decisivo – </a:t>
            </a:r>
            <a:r>
              <a:rPr lang="pt-PT" sz="2000" b="1" dirty="0"/>
              <a:t>escolher as do espírito bom e rejeitar as do espírito </a:t>
            </a:r>
            <a:r>
              <a:rPr lang="pt-PT" sz="2000" b="1" dirty="0" smtClean="0"/>
              <a:t>mau</a:t>
            </a:r>
            <a:r>
              <a:rPr lang="pt-PT" sz="2000" dirty="0" smtClean="0"/>
              <a:t> (nº 51)</a:t>
            </a:r>
            <a:r>
              <a:rPr lang="pt-PT" sz="2000" b="1" dirty="0"/>
              <a:t>.</a:t>
            </a:r>
            <a:r>
              <a:rPr lang="pt-PT" sz="2000" b="1" dirty="0" smtClean="0"/>
              <a:t>   </a:t>
            </a:r>
            <a:endParaRPr lang="pt-PT" sz="2000" b="1" dirty="0"/>
          </a:p>
        </p:txBody>
      </p:sp>
    </p:spTree>
    <p:extLst>
      <p:ext uri="{BB962C8B-B14F-4D97-AF65-F5344CB8AC3E}">
        <p14:creationId xmlns:p14="http://schemas.microsoft.com/office/powerpoint/2010/main" val="1991841204"/>
      </p:ext>
    </p:extLst>
  </p:cSld>
  <p:clrMapOvr>
    <a:masterClrMapping/>
  </p:clrMapOvr>
  <p:transition spd="med">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0552" y="1628800"/>
            <a:ext cx="4409902" cy="1371600"/>
          </a:xfrm>
        </p:spPr>
        <p:txBody>
          <a:bodyPr>
            <a:normAutofit fontScale="90000"/>
          </a:bodyPr>
          <a:lstStyle/>
          <a:p>
            <a:r>
              <a:rPr lang="pt-PT" b="1" dirty="0"/>
              <a:t>Alguns desafios do mundo </a:t>
            </a:r>
            <a:r>
              <a:rPr lang="pt-PT" b="1" dirty="0" smtClean="0"/>
              <a:t>atual:</a:t>
            </a:r>
            <a:r>
              <a:rPr lang="pt-PT" dirty="0"/>
              <a:t/>
            </a:r>
            <a:br>
              <a:rPr lang="pt-PT" dirty="0"/>
            </a:br>
            <a:r>
              <a:rPr lang="pt-PT" dirty="0"/>
              <a:t>A humanidade vive, neste momento, uma viragem </a:t>
            </a:r>
            <a:r>
              <a:rPr lang="pt-PT" dirty="0" smtClean="0"/>
              <a:t/>
            </a:r>
            <a:br>
              <a:rPr lang="pt-PT" dirty="0" smtClean="0"/>
            </a:br>
            <a:r>
              <a:rPr lang="pt-PT" dirty="0" smtClean="0"/>
              <a:t>histórica. </a:t>
            </a:r>
            <a:r>
              <a:rPr lang="pt-PT" dirty="0"/>
              <a:t>São louváveis os sucessos que contribuem para o bem-estar das </a:t>
            </a:r>
            <a:r>
              <a:rPr lang="pt-PT" dirty="0" smtClean="0"/>
              <a:t>pessoas…</a:t>
            </a:r>
            <a:endParaRPr lang="pt-PT" dirty="0"/>
          </a:p>
        </p:txBody>
      </p:sp>
      <p:pic>
        <p:nvPicPr>
          <p:cNvPr id="5" name="Marcador de Posição da Imagem 4"/>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l="20505" r="14474"/>
          <a:stretch/>
        </p:blipFill>
        <p:spPr>
          <a:xfrm>
            <a:off x="5825110" y="1124744"/>
            <a:ext cx="3952426" cy="4104000"/>
          </a:xfrm>
          <a:ln w="76200">
            <a:solidFill>
              <a:schemeClr val="accent1">
                <a:lumMod val="60000"/>
                <a:lumOff val="40000"/>
              </a:schemeClr>
            </a:solidFill>
          </a:ln>
          <a:effectLst>
            <a:glow rad="228600">
              <a:schemeClr val="accent1">
                <a:satMod val="175000"/>
                <a:alpha val="40000"/>
              </a:schemeClr>
            </a:glow>
            <a:innerShdw blurRad="57150" dist="38100" dir="14460000">
              <a:srgbClr val="000000">
                <a:alpha val="70000"/>
              </a:srgbClr>
            </a:innerShdw>
          </a:effectLst>
        </p:spPr>
      </p:pic>
      <p:sp>
        <p:nvSpPr>
          <p:cNvPr id="4" name="Marcador de Posição do Texto 3"/>
          <p:cNvSpPr>
            <a:spLocks noGrp="1"/>
          </p:cNvSpPr>
          <p:nvPr>
            <p:ph type="body" sz="half" idx="2"/>
          </p:nvPr>
        </p:nvSpPr>
        <p:spPr>
          <a:xfrm>
            <a:off x="560512" y="1772816"/>
            <a:ext cx="5198433" cy="5176990"/>
          </a:xfrm>
        </p:spPr>
        <p:txBody>
          <a:bodyPr>
            <a:normAutofit fontScale="85000" lnSpcReduction="10000"/>
          </a:bodyPr>
          <a:lstStyle/>
          <a:p>
            <a:pPr marL="285750" indent="-285750">
              <a:buFont typeface="Wingdings" panose="05000000000000000000" pitchFamily="2" charset="2"/>
              <a:buChar char="§"/>
            </a:pPr>
            <a:endParaRPr lang="pt-PT" sz="1900" dirty="0" smtClean="0"/>
          </a:p>
          <a:p>
            <a:pPr marL="285750" indent="-285750">
              <a:buFont typeface="Wingdings" panose="05000000000000000000" pitchFamily="2" charset="2"/>
              <a:buChar char="§"/>
            </a:pPr>
            <a:endParaRPr lang="pt-PT" sz="1900" dirty="0"/>
          </a:p>
          <a:p>
            <a:pPr marL="285750" indent="-285750">
              <a:buFont typeface="Wingdings" panose="05000000000000000000" pitchFamily="2" charset="2"/>
              <a:buChar char="§"/>
            </a:pPr>
            <a:endParaRPr lang="pt-PT" sz="1900" dirty="0" smtClean="0"/>
          </a:p>
          <a:p>
            <a:pPr marL="285750" indent="-285750">
              <a:buFont typeface="Wingdings" panose="05000000000000000000" pitchFamily="2" charset="2"/>
              <a:buChar char="§"/>
            </a:pPr>
            <a:endParaRPr lang="pt-PT" sz="1900" dirty="0"/>
          </a:p>
          <a:p>
            <a:pPr marL="285750" indent="-285750">
              <a:buFont typeface="Wingdings" panose="05000000000000000000" pitchFamily="2" charset="2"/>
              <a:buChar char="§"/>
            </a:pPr>
            <a:r>
              <a:rPr lang="pt-PT" sz="1900" dirty="0" smtClean="0"/>
              <a:t>Todavia </a:t>
            </a:r>
            <a:r>
              <a:rPr lang="pt-PT" sz="1900" dirty="0"/>
              <a:t>não podemos esquecer que a maior parte dos homens e mulheres do nosso tempo vive o seu dia-a-dia </a:t>
            </a:r>
            <a:r>
              <a:rPr lang="pt-PT" sz="1900" dirty="0" smtClean="0"/>
              <a:t>precariamente… </a:t>
            </a:r>
            <a:r>
              <a:rPr lang="pt-PT" sz="1900" dirty="0"/>
              <a:t>É preciso lutar para viver, e muitas vezes viver com pouca </a:t>
            </a:r>
            <a:r>
              <a:rPr lang="pt-PT" sz="1900" dirty="0" smtClean="0"/>
              <a:t>dignidade… </a:t>
            </a:r>
            <a:r>
              <a:rPr lang="pt-PT" sz="1900" dirty="0"/>
              <a:t>Estamos na era do conhecimento e da informação, fonte de novas formas dum poder muitas vezes </a:t>
            </a:r>
            <a:r>
              <a:rPr lang="pt-PT" sz="1900" dirty="0" smtClean="0"/>
              <a:t>anónimo. (nº 52)</a:t>
            </a:r>
          </a:p>
          <a:p>
            <a:pPr marL="285750" indent="-285750">
              <a:buFont typeface="Wingdings" panose="05000000000000000000" pitchFamily="2" charset="2"/>
              <a:buChar char="§"/>
            </a:pPr>
            <a:r>
              <a:rPr lang="pt-PT" sz="1900" b="1" dirty="0" smtClean="0"/>
              <a:t>Não </a:t>
            </a:r>
            <a:r>
              <a:rPr lang="pt-PT" sz="1900" b="1" dirty="0"/>
              <a:t>é possível que a morte por enregelamento dum idoso sem abrigo não seja notícia, enquanto o é a descida de dois pontos na Bolsa. </a:t>
            </a:r>
            <a:r>
              <a:rPr lang="pt-PT" sz="1900" b="1" dirty="0" smtClean="0"/>
              <a:t>.. </a:t>
            </a:r>
            <a:r>
              <a:rPr lang="pt-PT" sz="1900" dirty="0"/>
              <a:t>O ser humano é considerado, em si mesmo, como um bem de consumo que se pode usar e depois lançar fora. Assim teve início </a:t>
            </a:r>
            <a:r>
              <a:rPr lang="pt-PT" sz="1900" b="1" dirty="0"/>
              <a:t>a cultura do «descartável»</a:t>
            </a:r>
            <a:r>
              <a:rPr lang="pt-PT" sz="1900" dirty="0"/>
              <a:t>, que aliás chega a ser </a:t>
            </a:r>
            <a:r>
              <a:rPr lang="pt-PT" sz="1900" dirty="0" smtClean="0"/>
              <a:t>promovida. (nº 53)</a:t>
            </a:r>
            <a:r>
              <a:rPr lang="pt-PT" sz="1900" dirty="0"/>
              <a:t/>
            </a:r>
            <a:br>
              <a:rPr lang="pt-PT" sz="1900" dirty="0"/>
            </a:br>
            <a:endParaRPr lang="pt-PT" sz="1900" dirty="0"/>
          </a:p>
          <a:p>
            <a:r>
              <a:rPr lang="pt-PT" dirty="0" smtClean="0"/>
              <a:t> </a:t>
            </a:r>
            <a:endParaRPr lang="pt-PT" dirty="0"/>
          </a:p>
        </p:txBody>
      </p:sp>
    </p:spTree>
    <p:extLst>
      <p:ext uri="{BB962C8B-B14F-4D97-AF65-F5344CB8AC3E}">
        <p14:creationId xmlns:p14="http://schemas.microsoft.com/office/powerpoint/2010/main" val="326712392"/>
      </p:ext>
    </p:extLst>
  </p:cSld>
  <p:clrMapOvr>
    <a:masterClrMapping/>
  </p:clrMapOvr>
  <p:transition spd="slow">
    <p:randomBar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5401" y="188640"/>
            <a:ext cx="5539767" cy="2180457"/>
          </a:xfrm>
        </p:spPr>
        <p:txBody>
          <a:bodyPr>
            <a:noAutofit/>
          </a:bodyPr>
          <a:lstStyle/>
          <a:p>
            <a:r>
              <a:rPr lang="pt-PT" sz="2000" dirty="0"/>
              <a:t>Para se poder apoiar um estilo de vida que exclui os </a:t>
            </a:r>
            <a:r>
              <a:rPr lang="pt-PT" sz="2000" dirty="0" smtClean="0"/>
              <a:t>outros (…) desenvolveu-se </a:t>
            </a:r>
            <a:r>
              <a:rPr lang="pt-PT" sz="2000" dirty="0"/>
              <a:t>uma </a:t>
            </a:r>
            <a:r>
              <a:rPr lang="pt-PT" sz="2000" b="1" dirty="0"/>
              <a:t>globalização da </a:t>
            </a:r>
            <a:r>
              <a:rPr lang="pt-PT" sz="2000" b="1" dirty="0" smtClean="0"/>
              <a:t>indiferença</a:t>
            </a:r>
            <a:r>
              <a:rPr lang="pt-PT" sz="2000" dirty="0" smtClean="0"/>
              <a:t>. (nº 54) </a:t>
            </a:r>
            <a:r>
              <a:rPr lang="pt-PT" sz="2000" dirty="0"/>
              <a:t>A crise financeira que atravessamos faz-nos esquecer que, na sua origem, há uma crise antropológica profunda: </a:t>
            </a:r>
            <a:r>
              <a:rPr lang="pt-PT" sz="2000" b="1" dirty="0"/>
              <a:t>a negação da primazia do ser humano. </a:t>
            </a:r>
            <a:r>
              <a:rPr lang="pt-PT" sz="2000" b="1" dirty="0" smtClean="0"/>
              <a:t> </a:t>
            </a:r>
            <a:r>
              <a:rPr lang="pt-PT" sz="2000" b="1" i="1" dirty="0" smtClean="0">
                <a:solidFill>
                  <a:schemeClr val="bg2"/>
                </a:solidFill>
                <a:latin typeface="Euphemia"/>
              </a:rPr>
              <a:t>A</a:t>
            </a:r>
            <a:endParaRPr lang="pt-PT" sz="2000" b="1" dirty="0">
              <a:solidFill>
                <a:srgbClr val="002060"/>
              </a:solidFill>
            </a:endParaRPr>
          </a:p>
        </p:txBody>
      </p:sp>
      <p:sp>
        <p:nvSpPr>
          <p:cNvPr id="4" name="Marcador de Posição do Texto 3"/>
          <p:cNvSpPr>
            <a:spLocks noGrp="1"/>
          </p:cNvSpPr>
          <p:nvPr>
            <p:ph type="body" sz="half" idx="2"/>
          </p:nvPr>
        </p:nvSpPr>
        <p:spPr>
          <a:xfrm>
            <a:off x="637709" y="2420888"/>
            <a:ext cx="4935915" cy="5184576"/>
          </a:xfrm>
        </p:spPr>
        <p:txBody>
          <a:bodyPr>
            <a:normAutofit fontScale="77500" lnSpcReduction="20000"/>
          </a:bodyPr>
          <a:lstStyle/>
          <a:p>
            <a:pPr marL="285750" indent="-285750">
              <a:buFont typeface="Wingdings" panose="05000000000000000000" pitchFamily="2" charset="2"/>
              <a:buChar char="§"/>
            </a:pPr>
            <a:r>
              <a:rPr lang="pt-PT" sz="2300" dirty="0" smtClean="0"/>
              <a:t>…É uma </a:t>
            </a:r>
            <a:r>
              <a:rPr lang="pt-PT" sz="2300" dirty="0"/>
              <a:t>orientação antropológica que reduz o ser humano apenas a uma das suas necessidades: o </a:t>
            </a:r>
            <a:r>
              <a:rPr lang="pt-PT" sz="2300" dirty="0" smtClean="0"/>
              <a:t>consumo. (nº 55)</a:t>
            </a:r>
          </a:p>
          <a:p>
            <a:pPr marL="285750" indent="-285750">
              <a:buFont typeface="Wingdings" panose="05000000000000000000" pitchFamily="2" charset="2"/>
              <a:buChar char="§"/>
            </a:pPr>
            <a:r>
              <a:rPr lang="pt-PT" sz="2300" dirty="0"/>
              <a:t>Enquanto os lucros de poucos crescem exponencialmente, os da maioria situam-se cada vez mais longe do bem-estar daquela minoria feliz</a:t>
            </a:r>
            <a:r>
              <a:rPr lang="pt-PT" sz="2300" dirty="0" smtClean="0"/>
              <a:t>. (…)  </a:t>
            </a:r>
            <a:r>
              <a:rPr lang="pt-PT" sz="2300" b="1" dirty="0" smtClean="0"/>
              <a:t>Os </a:t>
            </a:r>
            <a:r>
              <a:rPr lang="pt-PT" sz="2300" b="1" dirty="0"/>
              <a:t>interesses do mercado </a:t>
            </a:r>
            <a:r>
              <a:rPr lang="pt-PT" sz="2300" b="1" dirty="0" smtClean="0"/>
              <a:t>divinizado são </a:t>
            </a:r>
            <a:r>
              <a:rPr lang="pt-PT" sz="2300" b="1" dirty="0"/>
              <a:t>transformados em regra </a:t>
            </a:r>
            <a:r>
              <a:rPr lang="pt-PT" sz="2300" b="1" dirty="0" smtClean="0"/>
              <a:t>absoluta</a:t>
            </a:r>
            <a:r>
              <a:rPr lang="pt-PT" sz="2300" dirty="0" smtClean="0"/>
              <a:t>. (nº 56)</a:t>
            </a:r>
            <a:endParaRPr lang="pt-PT" sz="2300" dirty="0"/>
          </a:p>
          <a:p>
            <a:pPr marL="285750" indent="-285750">
              <a:buFont typeface="Wingdings" panose="05000000000000000000" pitchFamily="2" charset="2"/>
              <a:buChar char="§"/>
            </a:pPr>
            <a:r>
              <a:rPr lang="pt-PT" sz="2300" dirty="0"/>
              <a:t>Por detrás desta atitude, escondem-se a rejeição da ética e a recusa de Deus. Para </a:t>
            </a:r>
            <a:r>
              <a:rPr lang="pt-PT" sz="2300" dirty="0" smtClean="0"/>
              <a:t>estas (as categorias de mercado), </a:t>
            </a:r>
            <a:r>
              <a:rPr lang="pt-PT" sz="2300" dirty="0"/>
              <a:t>se absolutizadas, </a:t>
            </a:r>
            <a:r>
              <a:rPr lang="pt-PT" sz="2300" b="1" dirty="0"/>
              <a:t>Deus é incontrolável, não manipulável e até mesmo perigoso, na medida em que chama o ser humano </a:t>
            </a:r>
            <a:r>
              <a:rPr lang="pt-PT" sz="2300" b="1" dirty="0" smtClean="0"/>
              <a:t>à </a:t>
            </a:r>
            <a:r>
              <a:rPr lang="pt-PT" sz="2300" b="1" dirty="0"/>
              <a:t>sua plena realização e à independência de qualquer tipo de escravidão</a:t>
            </a:r>
            <a:r>
              <a:rPr lang="pt-PT" sz="2300" b="1" dirty="0" smtClean="0"/>
              <a:t>. </a:t>
            </a:r>
            <a:r>
              <a:rPr lang="pt-PT" sz="2300" dirty="0" smtClean="0"/>
              <a:t>(nº 57) </a:t>
            </a:r>
          </a:p>
          <a:p>
            <a:r>
              <a:rPr lang="pt-PT" sz="2300" dirty="0"/>
              <a:t/>
            </a:r>
            <a:br>
              <a:rPr lang="pt-PT" sz="2300" dirty="0"/>
            </a:br>
            <a:r>
              <a:rPr lang="pt-PT" sz="2300" b="1" dirty="0" smtClean="0">
                <a:solidFill>
                  <a:srgbClr val="002060"/>
                </a:solidFill>
              </a:rPr>
              <a:t>O</a:t>
            </a:r>
          </a:p>
          <a:p>
            <a:endParaRPr lang="pt-PT" dirty="0"/>
          </a:p>
        </p:txBody>
      </p:sp>
      <p:pic>
        <p:nvPicPr>
          <p:cNvPr id="7" name="Marcador de Posição da Imagem 6"/>
          <p:cNvPicPr>
            <a:picLocks noGrp="1" noChangeAspect="1"/>
          </p:cNvPicPr>
          <p:nvPr>
            <p:ph type="pic" idx="1"/>
          </p:nvPr>
        </p:nvPicPr>
        <p:blipFill rotWithShape="1">
          <a:blip r:embed="rId2" cstate="print">
            <a:extLst>
              <a:ext uri="{28A0092B-C50C-407E-A947-70E740481C1C}">
                <a14:useLocalDpi xmlns:a14="http://schemas.microsoft.com/office/drawing/2010/main" val="0"/>
              </a:ext>
            </a:extLst>
          </a:blip>
          <a:srcRect l="-1563" t="-1250" r="1466" b="1250"/>
          <a:stretch/>
        </p:blipFill>
        <p:spPr>
          <a:xfrm>
            <a:off x="5475510" y="2381710"/>
            <a:ext cx="4302026" cy="2844000"/>
          </a:xfrm>
          <a:effectLst>
            <a:glow rad="139700">
              <a:schemeClr val="accent4">
                <a:satMod val="175000"/>
                <a:alpha val="40000"/>
              </a:schemeClr>
            </a:glow>
            <a:innerShdw blurRad="57150" dist="38100" dir="14460000">
              <a:srgbClr val="000000">
                <a:alpha val="70000"/>
              </a:srgbClr>
            </a:innerShdw>
          </a:effectLst>
        </p:spPr>
      </p:pic>
    </p:spTree>
    <p:extLst>
      <p:ext uri="{BB962C8B-B14F-4D97-AF65-F5344CB8AC3E}">
        <p14:creationId xmlns:p14="http://schemas.microsoft.com/office/powerpoint/2010/main" val="1567178266"/>
      </p:ext>
    </p:extLst>
  </p:cSld>
  <p:clrMapOvr>
    <a:masterClrMapping/>
  </p:clrMapOvr>
  <p:transition spd="med">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pt-PT" dirty="0"/>
              <a:t>O dinheiro deve servir, e não governar! O Papa ama a todos, ricos e pobres, mas tem a obrigação, em nome de Cristo, de lembrar que os ricos devem ajudar os pobres, respeitá-los e </a:t>
            </a:r>
            <a:r>
              <a:rPr lang="pt-PT" dirty="0" smtClean="0"/>
              <a:t>promovê-los. (nº 58) </a:t>
            </a:r>
            <a:endParaRPr lang="pt-PT" dirty="0"/>
          </a:p>
        </p:txBody>
      </p:sp>
      <p:sp>
        <p:nvSpPr>
          <p:cNvPr id="4" name="Marcador de Posição do Texto 3"/>
          <p:cNvSpPr>
            <a:spLocks noGrp="1"/>
          </p:cNvSpPr>
          <p:nvPr>
            <p:ph type="body" sz="half" idx="2"/>
          </p:nvPr>
        </p:nvSpPr>
        <p:spPr>
          <a:xfrm>
            <a:off x="1205027" y="3124198"/>
            <a:ext cx="4409902" cy="3545161"/>
          </a:xfrm>
        </p:spPr>
        <p:txBody>
          <a:bodyPr>
            <a:normAutofit/>
          </a:bodyPr>
          <a:lstStyle/>
          <a:p>
            <a:pPr marL="285750" indent="-285750">
              <a:buFont typeface="Wingdings" panose="05000000000000000000" pitchFamily="2" charset="2"/>
              <a:buChar char="§"/>
            </a:pPr>
            <a:r>
              <a:rPr lang="pt-PT" sz="2800" dirty="0"/>
              <a:t>Assim como o bem tende a difundir-se, assim também o mal consentido, que é a injustiça, tende a expandir a sua força </a:t>
            </a:r>
            <a:r>
              <a:rPr lang="pt-PT" sz="2800" dirty="0" smtClean="0"/>
              <a:t>nociva. (nº 59) </a:t>
            </a:r>
          </a:p>
        </p:txBody>
      </p:sp>
      <p:pic>
        <p:nvPicPr>
          <p:cNvPr id="7" name="Marcador de Posição da Imagem 6"/>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l="8556" t="-102" r="6523" b="2476"/>
          <a:stretch/>
        </p:blipFill>
        <p:spPr>
          <a:xfrm>
            <a:off x="6033121" y="378050"/>
            <a:ext cx="3384376" cy="6264000"/>
          </a:xfrm>
          <a:effectLst>
            <a:glow rad="139700">
              <a:schemeClr val="accent3">
                <a:satMod val="175000"/>
                <a:alpha val="40000"/>
              </a:schemeClr>
            </a:glow>
            <a:innerShdw blurRad="57150" dist="38100" dir="14460000">
              <a:srgbClr val="000000">
                <a:alpha val="70000"/>
              </a:srgbClr>
            </a:innerShdw>
          </a:effectLst>
        </p:spPr>
      </p:pic>
    </p:spTree>
    <p:extLst>
      <p:ext uri="{BB962C8B-B14F-4D97-AF65-F5344CB8AC3E}">
        <p14:creationId xmlns:p14="http://schemas.microsoft.com/office/powerpoint/2010/main" val="315284951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172542" y="1752599"/>
            <a:ext cx="4694377" cy="1371600"/>
          </a:xfrm>
        </p:spPr>
        <p:txBody>
          <a:bodyPr>
            <a:noAutofit/>
          </a:bodyPr>
          <a:lstStyle/>
          <a:p>
            <a:r>
              <a:rPr lang="pt-PT" sz="2000" dirty="0"/>
              <a:t>É</a:t>
            </a:r>
            <a:r>
              <a:rPr lang="pt-PT" sz="2000" dirty="0" smtClean="0"/>
              <a:t> </a:t>
            </a:r>
            <a:r>
              <a:rPr lang="pt-PT" sz="2000" dirty="0"/>
              <a:t>necessário reconhecer que, se uma parte do nosso povo </a:t>
            </a:r>
            <a:r>
              <a:rPr lang="pt-PT" sz="2000" dirty="0" smtClean="0"/>
              <a:t>batizado </a:t>
            </a:r>
            <a:r>
              <a:rPr lang="pt-PT" sz="2000" dirty="0"/>
              <a:t>não sente a sua pertença à Igreja, isso deve-se também à </a:t>
            </a:r>
            <a:r>
              <a:rPr lang="pt-PT" sz="2000" b="1" dirty="0"/>
              <a:t>existência de estruturas com clima pouco acolhedor nalgumas das nossas paróquias e comunidades</a:t>
            </a:r>
            <a:r>
              <a:rPr lang="pt-PT" sz="2000" dirty="0"/>
              <a:t>, ou à </a:t>
            </a:r>
            <a:r>
              <a:rPr lang="pt-PT" sz="2000" b="1" dirty="0"/>
              <a:t>atitude burocrática</a:t>
            </a:r>
            <a:r>
              <a:rPr lang="pt-PT" sz="2000" dirty="0"/>
              <a:t> com que se dá resposta aos problemas, simples ou complexos, da vida dos nossos </a:t>
            </a:r>
            <a:r>
              <a:rPr lang="pt-PT" sz="2000" dirty="0" smtClean="0"/>
              <a:t>povos. (nº 63) </a:t>
            </a:r>
            <a:endParaRPr lang="pt-PT" sz="2000" dirty="0"/>
          </a:p>
        </p:txBody>
      </p:sp>
      <p:sp>
        <p:nvSpPr>
          <p:cNvPr id="4" name="Marcador de Posição do Texto 3"/>
          <p:cNvSpPr>
            <a:spLocks noGrp="1"/>
          </p:cNvSpPr>
          <p:nvPr>
            <p:ph type="body" sz="half" idx="2"/>
          </p:nvPr>
        </p:nvSpPr>
        <p:spPr>
          <a:xfrm>
            <a:off x="992560" y="2852936"/>
            <a:ext cx="4409902" cy="4193233"/>
          </a:xfrm>
        </p:spPr>
        <p:txBody>
          <a:bodyPr>
            <a:normAutofit/>
          </a:bodyPr>
          <a:lstStyle/>
          <a:p>
            <a:pPr marL="285750" indent="-285750">
              <a:buFont typeface="Wingdings" panose="05000000000000000000" pitchFamily="2" charset="2"/>
              <a:buChar char="§"/>
            </a:pPr>
            <a:r>
              <a:rPr lang="pt-PT" dirty="0"/>
              <a:t>Vivemos numa sociedade da informação que nos satura indiscriminadamente de dados, todos postos ao mesmo nível, e acaba por nos conduzir a uma tremenda </a:t>
            </a:r>
            <a:r>
              <a:rPr lang="pt-PT" b="1" dirty="0"/>
              <a:t>superficialidade</a:t>
            </a:r>
            <a:r>
              <a:rPr lang="pt-PT" dirty="0"/>
              <a:t> no momento de enquadrar as questões morais</a:t>
            </a:r>
            <a:r>
              <a:rPr lang="pt-PT" dirty="0" smtClean="0"/>
              <a:t>.</a:t>
            </a:r>
          </a:p>
          <a:p>
            <a:pPr marL="285750" indent="-285750">
              <a:buFont typeface="Wingdings" panose="05000000000000000000" pitchFamily="2" charset="2"/>
              <a:buChar char="§"/>
            </a:pPr>
            <a:r>
              <a:rPr lang="pt-PT" dirty="0" smtClean="0"/>
              <a:t> </a:t>
            </a:r>
            <a:r>
              <a:rPr lang="pt-PT" dirty="0"/>
              <a:t>Por conseguinte, </a:t>
            </a:r>
            <a:r>
              <a:rPr lang="pt-PT" b="1" dirty="0"/>
              <a:t>torna-se necessária uma educação que ensine a pensar criticamente</a:t>
            </a:r>
            <a:r>
              <a:rPr lang="pt-PT" dirty="0"/>
              <a:t> e ofereça um caminho de amadurecimento nos </a:t>
            </a:r>
            <a:r>
              <a:rPr lang="pt-PT" dirty="0" smtClean="0"/>
              <a:t>valores. (nº 64)</a:t>
            </a:r>
            <a:endParaRPr lang="pt-PT" dirty="0"/>
          </a:p>
          <a:p>
            <a:endParaRPr lang="pt-PT" dirty="0"/>
          </a:p>
        </p:txBody>
      </p:sp>
      <p:pic>
        <p:nvPicPr>
          <p:cNvPr id="5" name="Marcador de Posição da Imagem 4"/>
          <p:cNvPicPr>
            <a:picLocks noGrp="1" noChangeAspect="1"/>
          </p:cNvPicPr>
          <p:nvPr>
            <p:ph type="pic" idx="1"/>
          </p:nvPr>
        </p:nvPicPr>
        <p:blipFill rotWithShape="1">
          <a:blip r:embed="rId2" cstate="print">
            <a:extLst>
              <a:ext uri="{28A0092B-C50C-407E-A947-70E740481C1C}">
                <a14:useLocalDpi xmlns:a14="http://schemas.microsoft.com/office/drawing/2010/main" val="0"/>
              </a:ext>
            </a:extLst>
          </a:blip>
          <a:srcRect t="-1451" r="1818" b="1451"/>
          <a:stretch/>
        </p:blipFill>
        <p:spPr>
          <a:xfrm>
            <a:off x="5614095" y="3573368"/>
            <a:ext cx="4091433" cy="3168000"/>
          </a:xfrm>
          <a:effectLst>
            <a:glow rad="139700">
              <a:schemeClr val="accent3">
                <a:satMod val="175000"/>
                <a:alpha val="40000"/>
              </a:schemeClr>
            </a:glow>
            <a:innerShdw blurRad="57150" dist="38100" dir="14460000">
              <a:srgbClr val="000000">
                <a:alpha val="70000"/>
              </a:srgbClr>
            </a:innerShdw>
          </a:effectLst>
        </p:spPr>
      </p:pic>
      <p:pic>
        <p:nvPicPr>
          <p:cNvPr id="6" name="Imagem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37176" y="44624"/>
            <a:ext cx="2500150" cy="3312000"/>
          </a:xfrm>
          <a:prstGeom prst="rect">
            <a:avLst/>
          </a:prstGeom>
          <a:effectLst>
            <a:glow rad="139700">
              <a:schemeClr val="accent3">
                <a:satMod val="175000"/>
                <a:alpha val="40000"/>
              </a:schemeClr>
            </a:glow>
          </a:effectLst>
        </p:spPr>
      </p:pic>
    </p:spTree>
    <p:extLst>
      <p:ext uri="{BB962C8B-B14F-4D97-AF65-F5344CB8AC3E}">
        <p14:creationId xmlns:p14="http://schemas.microsoft.com/office/powerpoint/2010/main" val="330875002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92560" y="1752599"/>
            <a:ext cx="4409902" cy="1371600"/>
          </a:xfrm>
        </p:spPr>
        <p:txBody>
          <a:bodyPr>
            <a:noAutofit/>
          </a:bodyPr>
          <a:lstStyle/>
          <a:p>
            <a:r>
              <a:rPr lang="pt-PT" sz="1800" dirty="0"/>
              <a:t>Apesar de toda a corrente secularista que invade a </a:t>
            </a:r>
            <a:r>
              <a:rPr lang="pt-PT" sz="1800" dirty="0" smtClean="0"/>
              <a:t>sociedade (…) </a:t>
            </a:r>
            <a:r>
              <a:rPr lang="pt-PT" sz="1800" dirty="0"/>
              <a:t>a Igreja Católica é uma </a:t>
            </a:r>
            <a:r>
              <a:rPr lang="pt-PT" sz="1800" b="1" dirty="0"/>
              <a:t>instituição credível </a:t>
            </a:r>
            <a:r>
              <a:rPr lang="pt-PT" sz="1800" dirty="0"/>
              <a:t>perante a opinião </a:t>
            </a:r>
            <a:r>
              <a:rPr lang="pt-PT" sz="1800" dirty="0" smtClean="0"/>
              <a:t>pública. (…) </a:t>
            </a:r>
            <a:r>
              <a:rPr lang="pt-PT" sz="1800" dirty="0"/>
              <a:t>Em repetidas ocasiões, ela serviu de </a:t>
            </a:r>
            <a:r>
              <a:rPr lang="pt-PT" sz="1800" b="1" dirty="0"/>
              <a:t>medianeira</a:t>
            </a:r>
            <a:r>
              <a:rPr lang="pt-PT" sz="1800" dirty="0"/>
              <a:t> na solução de problemas que </a:t>
            </a:r>
            <a:r>
              <a:rPr lang="pt-PT" sz="1800" dirty="0" smtClean="0"/>
              <a:t>afetam </a:t>
            </a:r>
            <a:r>
              <a:rPr lang="pt-PT" sz="1800" dirty="0"/>
              <a:t>a paz, a concórdia, o meio ambiente, a defesa da vida, os direitos humanos e civis, etc. E como é grande a contribuição das escolas e das universidades católicas no mundo inteiro</a:t>
            </a:r>
            <a:r>
              <a:rPr lang="pt-PT" sz="1800" dirty="0" smtClean="0"/>
              <a:t>! (nº 65) </a:t>
            </a:r>
            <a:endParaRPr lang="pt-PT" sz="1800" dirty="0"/>
          </a:p>
        </p:txBody>
      </p:sp>
      <p:pic>
        <p:nvPicPr>
          <p:cNvPr id="5" name="Marcador de Posição da Imagem 4"/>
          <p:cNvPicPr>
            <a:picLocks noGrp="1" noChangeAspect="1"/>
          </p:cNvPicPr>
          <p:nvPr>
            <p:ph type="pic" idx="1"/>
          </p:nvPr>
        </p:nvPicPr>
        <p:blipFill rotWithShape="1">
          <a:blip r:embed="rId2" cstate="print">
            <a:extLst>
              <a:ext uri="{28A0092B-C50C-407E-A947-70E740481C1C}">
                <a14:useLocalDpi xmlns:a14="http://schemas.microsoft.com/office/drawing/2010/main" val="0"/>
              </a:ext>
            </a:extLst>
          </a:blip>
          <a:srcRect l="19480" t="-2947" r="2510" b="3723"/>
          <a:stretch/>
        </p:blipFill>
        <p:spPr>
          <a:xfrm>
            <a:off x="5422422" y="768818"/>
            <a:ext cx="4355114" cy="4743198"/>
          </a:xfrm>
          <a:ln w="76200">
            <a:noFill/>
          </a:ln>
          <a:effectLst>
            <a:glow rad="139700">
              <a:schemeClr val="accent4">
                <a:satMod val="175000"/>
                <a:alpha val="40000"/>
              </a:schemeClr>
            </a:glow>
            <a:innerShdw blurRad="57150" dist="38100" dir="14460000">
              <a:srgbClr val="000000">
                <a:alpha val="70000"/>
              </a:srgbClr>
            </a:innerShdw>
            <a:softEdge rad="63500"/>
          </a:effectLst>
        </p:spPr>
      </p:pic>
      <p:sp>
        <p:nvSpPr>
          <p:cNvPr id="4" name="Marcador de Posição do Texto 3"/>
          <p:cNvSpPr>
            <a:spLocks noGrp="1"/>
          </p:cNvSpPr>
          <p:nvPr>
            <p:ph type="body" sz="half" idx="2"/>
          </p:nvPr>
        </p:nvSpPr>
        <p:spPr>
          <a:xfrm>
            <a:off x="920552" y="3124198"/>
            <a:ext cx="4409902" cy="3733801"/>
          </a:xfrm>
        </p:spPr>
        <p:txBody>
          <a:bodyPr>
            <a:normAutofit/>
          </a:bodyPr>
          <a:lstStyle/>
          <a:p>
            <a:pPr marL="285750" indent="-285750">
              <a:buFont typeface="Wingdings" panose="05000000000000000000" pitchFamily="2" charset="2"/>
              <a:buChar char="§"/>
            </a:pPr>
            <a:r>
              <a:rPr lang="pt-PT" b="1" dirty="0"/>
              <a:t>A família atravessa uma crise cultural profunda</a:t>
            </a:r>
            <a:r>
              <a:rPr lang="pt-PT" dirty="0"/>
              <a:t>, como todas as comunidades e vínculos </a:t>
            </a:r>
            <a:r>
              <a:rPr lang="pt-PT" dirty="0" smtClean="0"/>
              <a:t>sociais. (nº 66) </a:t>
            </a:r>
          </a:p>
          <a:p>
            <a:pPr marL="285750" indent="-285750">
              <a:buFont typeface="Wingdings" panose="05000000000000000000" pitchFamily="2" charset="2"/>
              <a:buChar char="§"/>
            </a:pPr>
            <a:r>
              <a:rPr lang="pt-PT" dirty="0"/>
              <a:t>Enquanto no mundo, especialmente nalguns países, se reacendem várias formas de guerras e conflitos, </a:t>
            </a:r>
            <a:r>
              <a:rPr lang="pt-PT" b="1" dirty="0"/>
              <a:t>nós, cristãos, insistimos na proposta de reconhecer o outro</a:t>
            </a:r>
            <a:r>
              <a:rPr lang="pt-PT" dirty="0"/>
              <a:t>, de curar as feridas, de construir pontes, de estreitar laços e de nos ajudarmos «a carregar as cargas uns dos outros» (</a:t>
            </a:r>
            <a:r>
              <a:rPr lang="pt-PT" i="1" dirty="0" smtClean="0"/>
              <a:t>Gl</a:t>
            </a:r>
            <a:r>
              <a:rPr lang="pt-PT" dirty="0" smtClean="0"/>
              <a:t> </a:t>
            </a:r>
            <a:r>
              <a:rPr lang="pt-PT" dirty="0"/>
              <a:t>6, 2). </a:t>
            </a:r>
            <a:r>
              <a:rPr lang="pt-PT" dirty="0" smtClean="0"/>
              <a:t>(nº 67)</a:t>
            </a:r>
          </a:p>
          <a:p>
            <a:r>
              <a:rPr lang="pt-PT" dirty="0" smtClean="0"/>
              <a:t> </a:t>
            </a:r>
            <a:endParaRPr lang="pt-PT" dirty="0"/>
          </a:p>
        </p:txBody>
      </p:sp>
    </p:spTree>
    <p:extLst>
      <p:ext uri="{BB962C8B-B14F-4D97-AF65-F5344CB8AC3E}">
        <p14:creationId xmlns:p14="http://schemas.microsoft.com/office/powerpoint/2010/main" val="22148863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pt-PT" dirty="0"/>
              <a:t>O substrato cristão </a:t>
            </a:r>
            <a:r>
              <a:rPr lang="pt-PT" dirty="0" smtClean="0"/>
              <a:t>de alguns </a:t>
            </a:r>
            <a:r>
              <a:rPr lang="pt-PT" dirty="0"/>
              <a:t>povos – sobretudo ocidentais – é uma realidade viva. Aqui encontramos, especialmente nos mais necessitados, </a:t>
            </a:r>
            <a:r>
              <a:rPr lang="pt-PT" b="1" dirty="0"/>
              <a:t>uma reserva moral que guarda valores de autêntico humanismo cristão. </a:t>
            </a:r>
          </a:p>
        </p:txBody>
      </p:sp>
      <p:pic>
        <p:nvPicPr>
          <p:cNvPr id="5" name="Marcador de Posição da Imagem 4"/>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l="28125" r="-1455"/>
          <a:stretch/>
        </p:blipFill>
        <p:spPr>
          <a:xfrm>
            <a:off x="5313040" y="260648"/>
            <a:ext cx="3483969" cy="3564000"/>
          </a:xfrm>
          <a:effectLst>
            <a:glow rad="139700">
              <a:schemeClr val="accent3">
                <a:satMod val="175000"/>
                <a:alpha val="40000"/>
              </a:schemeClr>
            </a:glow>
            <a:innerShdw blurRad="57150" dist="38100" dir="14460000">
              <a:srgbClr val="000000">
                <a:alpha val="70000"/>
              </a:srgbClr>
            </a:innerShdw>
          </a:effectLst>
          <a:scene3d>
            <a:camera prst="perspectiveContrastingLeftFacing"/>
            <a:lightRig rig="threePt" dir="t"/>
          </a:scene3d>
        </p:spPr>
      </p:pic>
      <p:sp>
        <p:nvSpPr>
          <p:cNvPr id="4" name="Marcador de Posição do Texto 3"/>
          <p:cNvSpPr>
            <a:spLocks noGrp="1"/>
          </p:cNvSpPr>
          <p:nvPr>
            <p:ph type="body" sz="half" idx="2"/>
          </p:nvPr>
        </p:nvSpPr>
        <p:spPr>
          <a:xfrm>
            <a:off x="920552" y="3124199"/>
            <a:ext cx="5112567" cy="3733802"/>
          </a:xfrm>
        </p:spPr>
        <p:txBody>
          <a:bodyPr>
            <a:normAutofit/>
          </a:bodyPr>
          <a:lstStyle/>
          <a:p>
            <a:pPr marL="285750" indent="-285750">
              <a:buFont typeface="Wingdings" panose="05000000000000000000" pitchFamily="2" charset="2"/>
              <a:buChar char="§"/>
            </a:pPr>
            <a:r>
              <a:rPr lang="pt-PT" dirty="0"/>
              <a:t>Não convém ignorar a enorme importância que tem </a:t>
            </a:r>
            <a:r>
              <a:rPr lang="pt-PT" b="1" dirty="0"/>
              <a:t>uma cultura marcada pela </a:t>
            </a:r>
            <a:r>
              <a:rPr lang="pt-PT" b="1" dirty="0" smtClean="0"/>
              <a:t>fé</a:t>
            </a:r>
            <a:r>
              <a:rPr lang="pt-PT" dirty="0" smtClean="0"/>
              <a:t>.</a:t>
            </a:r>
          </a:p>
          <a:p>
            <a:pPr marL="285750" indent="-285750">
              <a:buFont typeface="Wingdings" panose="05000000000000000000" pitchFamily="2" charset="2"/>
              <a:buChar char="§"/>
            </a:pPr>
            <a:r>
              <a:rPr lang="pt-PT" b="1" dirty="0"/>
              <a:t>Uma cultura popular evangelizada contém valores de fé e solidariedade </a:t>
            </a:r>
            <a:r>
              <a:rPr lang="pt-PT" dirty="0"/>
              <a:t>que podem provocar o desenvolvimento duma sociedade mais justa e crente, e possui uma sabedoria peculiar que devemos saber reconhecer com olhar </a:t>
            </a:r>
            <a:r>
              <a:rPr lang="pt-PT" dirty="0" smtClean="0"/>
              <a:t>agradecido. (nº 68)</a:t>
            </a:r>
          </a:p>
          <a:p>
            <a:pPr marL="285750" indent="-285750">
              <a:buFont typeface="Wingdings" panose="05000000000000000000" pitchFamily="2" charset="2"/>
              <a:buChar char="§"/>
            </a:pPr>
            <a:r>
              <a:rPr lang="pt-PT" dirty="0"/>
              <a:t>Há uma necessidade imperiosa de evangelizar as culturas para inculturar o </a:t>
            </a:r>
            <a:r>
              <a:rPr lang="pt-PT" dirty="0" smtClean="0"/>
              <a:t>Evangelho. (nº 69)  </a:t>
            </a:r>
            <a:endParaRPr lang="pt-PT" dirty="0"/>
          </a:p>
          <a:p>
            <a:pPr marL="285750" indent="-285750">
              <a:buFont typeface="Wingdings" panose="05000000000000000000" pitchFamily="2" charset="2"/>
              <a:buChar char="§"/>
            </a:pPr>
            <a:endParaRPr lang="pt-PT" dirty="0"/>
          </a:p>
        </p:txBody>
      </p:sp>
      <p:pic>
        <p:nvPicPr>
          <p:cNvPr id="7" name="Picture 23" descr="dreamstime_72323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7273745" y="2708920"/>
            <a:ext cx="2287767" cy="3816000"/>
          </a:xfrm>
          <a:prstGeom prst="rect">
            <a:avLst/>
          </a:prstGeom>
          <a:noFill/>
          <a:effectLst>
            <a:glow rad="228600">
              <a:schemeClr val="accent3">
                <a:satMod val="175000"/>
                <a:alpha val="40000"/>
              </a:schemeClr>
            </a:glow>
            <a:outerShdw dist="35921" dir="2700000" algn="ctr" rotWithShape="0">
              <a:srgbClr val="808080"/>
            </a:outerShdw>
          </a:effectLst>
          <a:scene3d>
            <a:camera prst="perspectiveContrastingLeftFacing"/>
            <a:lightRig rig="threePt" dir="t"/>
          </a:scene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6002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64568" y="1484784"/>
            <a:ext cx="4409902" cy="1371600"/>
          </a:xfrm>
        </p:spPr>
        <p:txBody>
          <a:bodyPr>
            <a:normAutofit fontScale="90000"/>
          </a:bodyPr>
          <a:lstStyle/>
          <a:p>
            <a:r>
              <a:rPr lang="pt-PT" b="1" dirty="0"/>
              <a:t>A nova Jerusalém, a cidade santa </a:t>
            </a:r>
            <a:r>
              <a:rPr lang="pt-PT" dirty="0"/>
              <a:t>(cf. </a:t>
            </a:r>
            <a:r>
              <a:rPr lang="pt-PT" i="1" dirty="0"/>
              <a:t>Ap</a:t>
            </a:r>
            <a:r>
              <a:rPr lang="pt-PT" dirty="0"/>
              <a:t> 21, 2-4), </a:t>
            </a:r>
            <a:r>
              <a:rPr lang="pt-PT" b="1" dirty="0"/>
              <a:t>é a meta para onde peregrina toda a humanidade</a:t>
            </a:r>
            <a:r>
              <a:rPr lang="pt-PT" dirty="0"/>
              <a:t>. É interessante que a revelação nos diga que a plenitude da humanidade e da história se realiza numa cidade. </a:t>
            </a:r>
          </a:p>
        </p:txBody>
      </p:sp>
      <p:pic>
        <p:nvPicPr>
          <p:cNvPr id="5" name="Marcador de Posição da Imagem 4"/>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l="2206" t="1451" r="2851" b="-1451"/>
          <a:stretch/>
        </p:blipFill>
        <p:spPr>
          <a:xfrm>
            <a:off x="5529064" y="1629296"/>
            <a:ext cx="4304685" cy="4464000"/>
          </a:xfrm>
          <a:effectLst>
            <a:glow rad="228600">
              <a:schemeClr val="accent3">
                <a:satMod val="175000"/>
                <a:alpha val="40000"/>
              </a:schemeClr>
            </a:glow>
            <a:innerShdw blurRad="57150" dist="38100" dir="14460000">
              <a:srgbClr val="000000">
                <a:alpha val="70000"/>
              </a:srgbClr>
            </a:innerShdw>
            <a:softEdge rad="63500"/>
          </a:effectLst>
        </p:spPr>
      </p:pic>
      <p:sp>
        <p:nvSpPr>
          <p:cNvPr id="4" name="Marcador de Posição do Texto 3"/>
          <p:cNvSpPr>
            <a:spLocks noGrp="1"/>
          </p:cNvSpPr>
          <p:nvPr>
            <p:ph type="body" sz="half" idx="2"/>
          </p:nvPr>
        </p:nvSpPr>
        <p:spPr>
          <a:xfrm>
            <a:off x="776536" y="3068960"/>
            <a:ext cx="4828093" cy="3773016"/>
          </a:xfrm>
        </p:spPr>
        <p:txBody>
          <a:bodyPr>
            <a:normAutofit fontScale="85000" lnSpcReduction="10000"/>
          </a:bodyPr>
          <a:lstStyle/>
          <a:p>
            <a:pPr marL="285750" indent="-285750">
              <a:buFont typeface="Wingdings" panose="05000000000000000000" pitchFamily="2" charset="2"/>
              <a:buChar char="§"/>
            </a:pPr>
            <a:r>
              <a:rPr lang="pt-PT" dirty="0"/>
              <a:t>Precisamos de </a:t>
            </a:r>
            <a:r>
              <a:rPr lang="pt-PT" dirty="0" smtClean="0"/>
              <a:t>(…) um </a:t>
            </a:r>
            <a:r>
              <a:rPr lang="pt-PT" dirty="0"/>
              <a:t>olhar de fé que descubra Deus que habita nas suas casas, nas suas ruas, nas suas praças. </a:t>
            </a:r>
            <a:endParaRPr lang="pt-PT" dirty="0" smtClean="0"/>
          </a:p>
          <a:p>
            <a:pPr marL="285750" indent="-285750">
              <a:buFont typeface="Wingdings" panose="05000000000000000000" pitchFamily="2" charset="2"/>
              <a:buChar char="§"/>
            </a:pPr>
            <a:r>
              <a:rPr lang="pt-PT" dirty="0"/>
              <a:t>Deus não Se esconde de quantos O buscam com coração sincero, ainda que o façam </a:t>
            </a:r>
            <a:r>
              <a:rPr lang="pt-PT" dirty="0" smtClean="0"/>
              <a:t>tateando</a:t>
            </a:r>
            <a:r>
              <a:rPr lang="pt-PT" dirty="0"/>
              <a:t>, de maneira imprecisa e </a:t>
            </a:r>
            <a:r>
              <a:rPr lang="pt-PT" dirty="0" smtClean="0"/>
              <a:t>incerta. (nº 71) </a:t>
            </a:r>
          </a:p>
          <a:p>
            <a:pPr marL="285750" indent="-285750">
              <a:buFont typeface="Wingdings" panose="05000000000000000000" pitchFamily="2" charset="2"/>
              <a:buChar char="§"/>
            </a:pPr>
            <a:r>
              <a:rPr lang="pt-PT" dirty="0"/>
              <a:t>Uma cultura inédita palpita e está em elaboração na </a:t>
            </a:r>
            <a:r>
              <a:rPr lang="pt-PT" dirty="0" smtClean="0"/>
              <a:t>cidade.(nº 73)</a:t>
            </a:r>
          </a:p>
          <a:p>
            <a:pPr marL="285750" indent="-285750">
              <a:buFont typeface="Wingdings" panose="05000000000000000000" pitchFamily="2" charset="2"/>
              <a:buChar char="§"/>
            </a:pPr>
            <a:r>
              <a:rPr lang="pt-PT" dirty="0"/>
              <a:t>A Igreja é chamada a ser servidora </a:t>
            </a:r>
            <a:r>
              <a:rPr lang="pt-PT" dirty="0" smtClean="0"/>
              <a:t>de um </a:t>
            </a:r>
            <a:r>
              <a:rPr lang="pt-PT" dirty="0"/>
              <a:t>diálogo </a:t>
            </a:r>
            <a:r>
              <a:rPr lang="pt-PT" dirty="0" smtClean="0"/>
              <a:t>difícil. (nº 74) </a:t>
            </a:r>
          </a:p>
          <a:p>
            <a:pPr marL="285750" indent="-285750">
              <a:buFont typeface="Wingdings" panose="05000000000000000000" pitchFamily="2" charset="2"/>
              <a:buChar char="§"/>
            </a:pPr>
            <a:r>
              <a:rPr lang="pt-PT" b="1" dirty="0"/>
              <a:t>V</a:t>
            </a:r>
            <a:r>
              <a:rPr lang="pt-PT" b="1" dirty="0" smtClean="0"/>
              <a:t>iver </a:t>
            </a:r>
            <a:r>
              <a:rPr lang="pt-PT" b="1" dirty="0"/>
              <a:t>a fundo a realidade humana e inserir-se no coração dos desafios como fermento de testemunho, em qualquer cultura, em qualquer cidade, melhora o cristão e fecunda a </a:t>
            </a:r>
            <a:r>
              <a:rPr lang="pt-PT" b="1" dirty="0" smtClean="0"/>
              <a:t>cidade</a:t>
            </a:r>
            <a:r>
              <a:rPr lang="pt-PT" dirty="0" smtClean="0"/>
              <a:t>. (nº 75) </a:t>
            </a:r>
            <a:endParaRPr lang="pt-PT" dirty="0"/>
          </a:p>
          <a:p>
            <a:pPr marL="285750" indent="-285750">
              <a:buFont typeface="Wingdings" panose="05000000000000000000" pitchFamily="2" charset="2"/>
              <a:buChar char="§"/>
            </a:pPr>
            <a:endParaRPr lang="pt-PT" dirty="0"/>
          </a:p>
          <a:p>
            <a:pPr marL="285750" indent="-285750">
              <a:buFont typeface="Wingdings" panose="05000000000000000000" pitchFamily="2" charset="2"/>
              <a:buChar char="§"/>
            </a:pPr>
            <a:endParaRPr lang="pt-PT" dirty="0"/>
          </a:p>
        </p:txBody>
      </p:sp>
    </p:spTree>
    <p:extLst>
      <p:ext uri="{BB962C8B-B14F-4D97-AF65-F5344CB8AC3E}">
        <p14:creationId xmlns:p14="http://schemas.microsoft.com/office/powerpoint/2010/main" val="189448908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48544" y="2561456"/>
            <a:ext cx="4409902" cy="1371600"/>
          </a:xfrm>
        </p:spPr>
        <p:txBody>
          <a:bodyPr>
            <a:normAutofit fontScale="90000"/>
          </a:bodyPr>
          <a:lstStyle/>
          <a:p>
            <a:r>
              <a:rPr lang="pt-PT" dirty="0" smtClean="0"/>
              <a:t>…É possível </a:t>
            </a:r>
            <a:r>
              <a:rPr lang="pt-PT" dirty="0"/>
              <a:t>notar em muitos agentes evangelizadores </a:t>
            </a:r>
            <a:r>
              <a:rPr lang="pt-PT" dirty="0" smtClean="0"/>
              <a:t>(…) uma </a:t>
            </a:r>
            <a:r>
              <a:rPr lang="pt-PT" dirty="0"/>
              <a:t>acentuação do </a:t>
            </a:r>
            <a:r>
              <a:rPr lang="pt-PT" i="1" dirty="0"/>
              <a:t>individualismo</a:t>
            </a:r>
            <a:r>
              <a:rPr lang="pt-PT" dirty="0"/>
              <a:t>, uma </a:t>
            </a:r>
            <a:r>
              <a:rPr lang="pt-PT" i="1" dirty="0"/>
              <a:t>crise de identidade</a:t>
            </a:r>
            <a:r>
              <a:rPr lang="pt-PT" dirty="0"/>
              <a:t> e um </a:t>
            </a:r>
            <a:r>
              <a:rPr lang="pt-PT" i="1" dirty="0"/>
              <a:t>declínio do fervor</a:t>
            </a:r>
            <a:r>
              <a:rPr lang="pt-PT" dirty="0"/>
              <a:t>. São três males que se alimentam entre </a:t>
            </a:r>
            <a:r>
              <a:rPr lang="pt-PT" dirty="0" smtClean="0"/>
              <a:t>si. (nº 78)</a:t>
            </a:r>
            <a:r>
              <a:rPr lang="pt-PT" dirty="0"/>
              <a:t/>
            </a:r>
            <a:br>
              <a:rPr lang="pt-PT" dirty="0"/>
            </a:br>
            <a:r>
              <a:rPr lang="pt-PT" dirty="0"/>
              <a:t/>
            </a:r>
            <a:br>
              <a:rPr lang="pt-PT" dirty="0"/>
            </a:br>
            <a:endParaRPr lang="pt-PT" dirty="0"/>
          </a:p>
        </p:txBody>
      </p:sp>
      <p:sp>
        <p:nvSpPr>
          <p:cNvPr id="4" name="Marcador de Posição do Texto 3"/>
          <p:cNvSpPr>
            <a:spLocks noGrp="1"/>
          </p:cNvSpPr>
          <p:nvPr>
            <p:ph type="body" sz="half" idx="2"/>
          </p:nvPr>
        </p:nvSpPr>
        <p:spPr>
          <a:xfrm>
            <a:off x="704528" y="3212976"/>
            <a:ext cx="4410162" cy="3645024"/>
          </a:xfrm>
        </p:spPr>
        <p:txBody>
          <a:bodyPr>
            <a:normAutofit fontScale="92500" lnSpcReduction="20000"/>
          </a:bodyPr>
          <a:lstStyle/>
          <a:p>
            <a:pPr marL="285750" indent="-285750">
              <a:buFont typeface="Wingdings" panose="05000000000000000000" pitchFamily="2" charset="2"/>
              <a:buChar char="§"/>
            </a:pPr>
            <a:r>
              <a:rPr lang="pt-PT" dirty="0"/>
              <a:t>Nos agentes pastorais, </a:t>
            </a:r>
            <a:r>
              <a:rPr lang="pt-PT" dirty="0" smtClean="0"/>
              <a:t>(…) desenvolve-se </a:t>
            </a:r>
            <a:r>
              <a:rPr lang="pt-PT" dirty="0"/>
              <a:t>um relativismo ainda mais perigoso que o doutrinal</a:t>
            </a:r>
            <a:r>
              <a:rPr lang="pt-PT" dirty="0" smtClean="0"/>
              <a:t>.</a:t>
            </a:r>
          </a:p>
          <a:p>
            <a:pPr marL="285750" indent="-285750">
              <a:buFont typeface="Wingdings" panose="05000000000000000000" pitchFamily="2" charset="2"/>
              <a:buChar char="§"/>
            </a:pPr>
            <a:r>
              <a:rPr lang="pt-PT" dirty="0"/>
              <a:t>A</a:t>
            </a:r>
            <a:r>
              <a:rPr lang="pt-PT" dirty="0" smtClean="0"/>
              <a:t>té </a:t>
            </a:r>
            <a:r>
              <a:rPr lang="pt-PT" dirty="0"/>
              <a:t>aqueles que aparentemente dispõem de sólidas convicções doutrinais e espirituais acabam, muitas vezes, por cair num estilo de vida que os leva a agarrarem-se a seguranças económicas ou a espaços de poder e de glória humana que se buscam por qualquer meio, em vez de dar a vida pelos outros na missão. </a:t>
            </a:r>
          </a:p>
          <a:p>
            <a:pPr marL="285750" indent="-285750">
              <a:buFont typeface="Wingdings" panose="05000000000000000000" pitchFamily="2" charset="2"/>
              <a:buChar char="§"/>
            </a:pPr>
            <a:r>
              <a:rPr lang="pt-PT" b="1" dirty="0"/>
              <a:t>Não </a:t>
            </a:r>
            <a:r>
              <a:rPr lang="pt-PT" b="1" dirty="0" smtClean="0"/>
              <a:t>deixemos que nos roubem </a:t>
            </a:r>
            <a:r>
              <a:rPr lang="pt-PT" b="1" dirty="0"/>
              <a:t>o entusiasmo missionário!</a:t>
            </a:r>
            <a:br>
              <a:rPr lang="pt-PT" b="1" dirty="0"/>
            </a:br>
            <a:r>
              <a:rPr lang="pt-PT" dirty="0" smtClean="0"/>
              <a:t>(nº 80)</a:t>
            </a:r>
            <a:r>
              <a:rPr lang="pt-PT" dirty="0"/>
              <a:t/>
            </a:r>
            <a:br>
              <a:rPr lang="pt-PT" dirty="0"/>
            </a:br>
            <a:endParaRPr lang="pt-PT" dirty="0"/>
          </a:p>
        </p:txBody>
      </p:sp>
      <p:pic>
        <p:nvPicPr>
          <p:cNvPr id="6" name="Marcador de Posição da Imagem 5"/>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l="-203" r="1052"/>
          <a:stretch/>
        </p:blipFill>
        <p:spPr>
          <a:xfrm>
            <a:off x="5169024" y="1628800"/>
            <a:ext cx="4589920" cy="3204000"/>
          </a:xfrm>
          <a:effectLst>
            <a:glow rad="139700">
              <a:schemeClr val="accent3">
                <a:satMod val="175000"/>
                <a:alpha val="40000"/>
              </a:schemeClr>
            </a:glow>
            <a:innerShdw blurRad="57150" dist="38100" dir="14460000">
              <a:srgbClr val="000000">
                <a:alpha val="70000"/>
              </a:srgbClr>
            </a:innerShdw>
          </a:effectLst>
        </p:spPr>
      </p:pic>
      <p:sp>
        <p:nvSpPr>
          <p:cNvPr id="7" name="Rectângulo 6"/>
          <p:cNvSpPr/>
          <p:nvPr/>
        </p:nvSpPr>
        <p:spPr>
          <a:xfrm>
            <a:off x="5532337" y="5157192"/>
            <a:ext cx="4317207" cy="830997"/>
          </a:xfrm>
          <a:prstGeom prst="rect">
            <a:avLst/>
          </a:prstGeom>
          <a:noFill/>
        </p:spPr>
        <p:txBody>
          <a:bodyPr wrap="none" lIns="91440" tIns="45720" rIns="91440" bIns="45720">
            <a:spAutoFit/>
          </a:bodyPr>
          <a:lstStyle/>
          <a:p>
            <a:pPr algn="ctr"/>
            <a:r>
              <a:rPr lang="pt-PT" sz="24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Mártires do Brasil: Beato Inácio</a:t>
            </a:r>
          </a:p>
          <a:p>
            <a:pPr algn="ctr"/>
            <a:r>
              <a:rPr lang="pt-PT" sz="24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de Azevedo e Companheiros </a:t>
            </a:r>
            <a:endParaRPr lang="pt-PT" sz="2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Tree>
    <p:extLst>
      <p:ext uri="{BB962C8B-B14F-4D97-AF65-F5344CB8AC3E}">
        <p14:creationId xmlns:p14="http://schemas.microsoft.com/office/powerpoint/2010/main" val="4039325178"/>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64568" y="2201416"/>
            <a:ext cx="4409902" cy="1371600"/>
          </a:xfrm>
        </p:spPr>
        <p:txBody>
          <a:bodyPr>
            <a:normAutofit fontScale="90000"/>
          </a:bodyPr>
          <a:lstStyle/>
          <a:p>
            <a:r>
              <a:rPr lang="pt-PT" dirty="0"/>
              <a:t>T</a:t>
            </a:r>
            <a:r>
              <a:rPr lang="pt-PT" dirty="0" smtClean="0"/>
              <a:t>ornou-se </a:t>
            </a:r>
            <a:r>
              <a:rPr lang="pt-PT" dirty="0"/>
              <a:t>muito difícil nas paróquias conseguir catequistas que estejam preparados e perseverem no seu dever por vários anos. </a:t>
            </a:r>
            <a:r>
              <a:rPr lang="pt-PT" dirty="0" smtClean="0"/>
              <a:t>(…) </a:t>
            </a:r>
            <a:r>
              <a:rPr lang="pt-PT" dirty="0"/>
              <a:t>Alguns resistem a provar até ao fundo o gosto da missão e acabam mergulhados numa </a:t>
            </a:r>
            <a:r>
              <a:rPr lang="pt-PT" b="1" dirty="0" smtClean="0"/>
              <a:t>indiferença paralisadora</a:t>
            </a:r>
            <a:r>
              <a:rPr lang="pt-PT" dirty="0" smtClean="0"/>
              <a:t>. (nº 81)</a:t>
            </a:r>
            <a:endParaRPr lang="pt-PT" dirty="0"/>
          </a:p>
        </p:txBody>
      </p:sp>
      <p:sp>
        <p:nvSpPr>
          <p:cNvPr id="4" name="Marcador de Posição do Texto 3"/>
          <p:cNvSpPr>
            <a:spLocks noGrp="1"/>
          </p:cNvSpPr>
          <p:nvPr>
            <p:ph type="body" sz="half" idx="2"/>
          </p:nvPr>
        </p:nvSpPr>
        <p:spPr>
          <a:xfrm>
            <a:off x="848544" y="2996952"/>
            <a:ext cx="4409902" cy="4032448"/>
          </a:xfrm>
        </p:spPr>
        <p:txBody>
          <a:bodyPr>
            <a:normAutofit/>
          </a:bodyPr>
          <a:lstStyle/>
          <a:p>
            <a:pPr marL="285750" indent="-285750">
              <a:buFont typeface="Wingdings" panose="05000000000000000000" pitchFamily="2" charset="2"/>
              <a:buChar char="§"/>
            </a:pPr>
            <a:r>
              <a:rPr lang="pt-PT" dirty="0"/>
              <a:t>A ânsia hodierna de chegar a resultados imediatos faz com que os agentes pastorais não tolerem facilmente tudo o que signifique alguma contradição, um aparente fracasso, uma crítica, uma </a:t>
            </a:r>
            <a:r>
              <a:rPr lang="pt-PT" dirty="0" smtClean="0"/>
              <a:t>cruz. (nº 82)</a:t>
            </a:r>
            <a:endParaRPr lang="pt-PT" dirty="0"/>
          </a:p>
          <a:p>
            <a:pPr marL="285750" indent="-285750">
              <a:buFont typeface="Wingdings" panose="05000000000000000000" pitchFamily="2" charset="2"/>
              <a:buChar char="§"/>
            </a:pPr>
            <a:r>
              <a:rPr lang="pt-PT" dirty="0"/>
              <a:t>Desenvolve-se a psicologia do túmulo, que pouco a pouco transforma os cristãos em múmias de </a:t>
            </a:r>
            <a:r>
              <a:rPr lang="pt-PT" dirty="0" smtClean="0"/>
              <a:t>museu. (nº 83) </a:t>
            </a:r>
            <a:endParaRPr lang="pt-PT" dirty="0"/>
          </a:p>
        </p:txBody>
      </p:sp>
      <p:pic>
        <p:nvPicPr>
          <p:cNvPr id="6" name="Marcador de Posição da Imagem 5"/>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l="12728" r="4570"/>
          <a:stretch/>
        </p:blipFill>
        <p:spPr>
          <a:xfrm>
            <a:off x="5501733" y="1220992"/>
            <a:ext cx="4275803" cy="4104000"/>
          </a:xfrm>
          <a:effectLst>
            <a:glow rad="139700">
              <a:schemeClr val="accent3">
                <a:satMod val="175000"/>
                <a:alpha val="40000"/>
              </a:schemeClr>
            </a:glow>
            <a:innerShdw blurRad="57150" dist="38100" dir="14460000">
              <a:srgbClr val="000000">
                <a:alpha val="70000"/>
              </a:srgbClr>
            </a:innerShdw>
          </a:effectLst>
        </p:spPr>
      </p:pic>
    </p:spTree>
    <p:extLst>
      <p:ext uri="{BB962C8B-B14F-4D97-AF65-F5344CB8AC3E}">
        <p14:creationId xmlns:p14="http://schemas.microsoft.com/office/powerpoint/2010/main" val="2543719319"/>
      </p:ext>
    </p:extLst>
  </p:cSld>
  <p:clrMapOvr>
    <a:masterClrMapping/>
  </p:clrMapOvr>
  <p:transition spd="slow">
    <p:randomBa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0552" y="2921496"/>
            <a:ext cx="4409902" cy="1371600"/>
          </a:xfrm>
        </p:spPr>
        <p:txBody>
          <a:bodyPr>
            <a:normAutofit fontScale="90000"/>
          </a:bodyPr>
          <a:lstStyle/>
          <a:p>
            <a:r>
              <a:rPr lang="pt-PT" sz="2700" dirty="0"/>
              <a:t>Chamados para iluminar e comunicar vida, acabam por se deixar cativar por coisas que só geram escuridão e cansaço interior e corroem o dinamismo apostólico. Por tudo isto, permiti que insista: </a:t>
            </a:r>
            <a:r>
              <a:rPr lang="pt-PT" sz="2700" b="1" dirty="0"/>
              <a:t>Não deixemos que nos roubem a </a:t>
            </a:r>
            <a:r>
              <a:rPr lang="pt-PT" sz="2700" b="1" dirty="0">
                <a:solidFill>
                  <a:srgbClr val="FF0000"/>
                </a:solidFill>
              </a:rPr>
              <a:t>alegria</a:t>
            </a:r>
            <a:r>
              <a:rPr lang="pt-PT" sz="2700" b="1" dirty="0"/>
              <a:t> </a:t>
            </a:r>
            <a:r>
              <a:rPr lang="pt-PT" sz="2700" b="1" dirty="0">
                <a:solidFill>
                  <a:srgbClr val="FF0000"/>
                </a:solidFill>
              </a:rPr>
              <a:t>da evangelização</a:t>
            </a:r>
            <a:r>
              <a:rPr lang="pt-PT" sz="2700" b="1" dirty="0" smtClean="0"/>
              <a:t>! (nº 83)</a:t>
            </a:r>
            <a:r>
              <a:rPr lang="pt-PT" sz="2700" b="1" dirty="0"/>
              <a:t/>
            </a:r>
            <a:br>
              <a:rPr lang="pt-PT" sz="2700" b="1" dirty="0"/>
            </a:br>
            <a:r>
              <a:rPr lang="pt-PT" dirty="0"/>
              <a:t/>
            </a:r>
            <a:br>
              <a:rPr lang="pt-PT" dirty="0"/>
            </a:br>
            <a:endParaRPr lang="pt-PT" dirty="0"/>
          </a:p>
        </p:txBody>
      </p:sp>
      <p:sp>
        <p:nvSpPr>
          <p:cNvPr id="4" name="Marcador de Posição do Texto 3"/>
          <p:cNvSpPr>
            <a:spLocks noGrp="1"/>
          </p:cNvSpPr>
          <p:nvPr>
            <p:ph type="body" sz="half" idx="2"/>
          </p:nvPr>
        </p:nvSpPr>
        <p:spPr>
          <a:xfrm>
            <a:off x="759122" y="3256384"/>
            <a:ext cx="4409902" cy="3484984"/>
          </a:xfrm>
        </p:spPr>
        <p:txBody>
          <a:bodyPr>
            <a:normAutofit/>
          </a:bodyPr>
          <a:lstStyle/>
          <a:p>
            <a:pPr marL="285750" indent="-285750">
              <a:buFont typeface="Wingdings" panose="05000000000000000000" pitchFamily="2" charset="2"/>
              <a:buChar char="§"/>
            </a:pPr>
            <a:r>
              <a:rPr lang="pt-PT" dirty="0"/>
              <a:t>A </a:t>
            </a:r>
            <a:r>
              <a:rPr lang="pt-PT" b="1" dirty="0">
                <a:solidFill>
                  <a:srgbClr val="FF0000"/>
                </a:solidFill>
              </a:rPr>
              <a:t>alegria</a:t>
            </a:r>
            <a:r>
              <a:rPr lang="pt-PT" b="1" dirty="0"/>
              <a:t> </a:t>
            </a:r>
            <a:r>
              <a:rPr lang="pt-PT" b="1" dirty="0">
                <a:solidFill>
                  <a:srgbClr val="FF0000"/>
                </a:solidFill>
              </a:rPr>
              <a:t>do Evangelho </a:t>
            </a:r>
            <a:r>
              <a:rPr lang="pt-PT" dirty="0"/>
              <a:t>é tal que nada e ninguém no-la poderá tirar (cf. </a:t>
            </a:r>
            <a:r>
              <a:rPr lang="pt-PT" i="1" dirty="0"/>
              <a:t>Jo</a:t>
            </a:r>
            <a:r>
              <a:rPr lang="pt-PT" dirty="0"/>
              <a:t> 16, 22). Os males do nosso mundo – e os da Igreja – não deveriam servir como desculpa para reduzir a nossa entrega e o nosso ardor. Vejamo-los como desafios para </a:t>
            </a:r>
            <a:r>
              <a:rPr lang="pt-PT" dirty="0" smtClean="0"/>
              <a:t>crescer. (nº 84)</a:t>
            </a:r>
          </a:p>
          <a:p>
            <a:pPr marL="285750" indent="-285750">
              <a:buFont typeface="Wingdings" panose="05000000000000000000" pitchFamily="2" charset="2"/>
              <a:buChar char="§"/>
            </a:pPr>
            <a:r>
              <a:rPr lang="pt-PT" dirty="0"/>
              <a:t>O triunfo cristão é sempre uma cruz, mas </a:t>
            </a:r>
            <a:r>
              <a:rPr lang="pt-PT" b="1" dirty="0"/>
              <a:t>cruz que é, simultaneamente, estandarte de </a:t>
            </a:r>
            <a:r>
              <a:rPr lang="pt-PT" b="1" dirty="0" smtClean="0"/>
              <a:t>vitória.</a:t>
            </a:r>
            <a:r>
              <a:rPr lang="pt-PT" dirty="0" smtClean="0"/>
              <a:t> (nº 85) </a:t>
            </a:r>
            <a:endParaRPr lang="pt-PT" dirty="0"/>
          </a:p>
        </p:txBody>
      </p:sp>
      <p:pic>
        <p:nvPicPr>
          <p:cNvPr id="5" name="Marcador de Posição da Imagem 4"/>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l="810" r="45"/>
          <a:stretch/>
        </p:blipFill>
        <p:spPr>
          <a:xfrm>
            <a:off x="5601072" y="404664"/>
            <a:ext cx="4032448" cy="6120000"/>
          </a:xfrm>
          <a:effectLst>
            <a:glow rad="139700">
              <a:schemeClr val="accent4">
                <a:satMod val="175000"/>
                <a:alpha val="40000"/>
              </a:schemeClr>
            </a:glow>
            <a:innerShdw blurRad="57150" dist="38100" dir="14460000">
              <a:srgbClr val="000000">
                <a:alpha val="70000"/>
              </a:srgbClr>
            </a:innerShdw>
          </a:effectLst>
        </p:spPr>
      </p:pic>
    </p:spTree>
    <p:extLst>
      <p:ext uri="{BB962C8B-B14F-4D97-AF65-F5344CB8AC3E}">
        <p14:creationId xmlns:p14="http://schemas.microsoft.com/office/powerpoint/2010/main" val="24213357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0552" y="2561456"/>
            <a:ext cx="4409902" cy="1371600"/>
          </a:xfrm>
        </p:spPr>
        <p:txBody>
          <a:bodyPr>
            <a:noAutofit/>
          </a:bodyPr>
          <a:lstStyle/>
          <a:p>
            <a:r>
              <a:rPr lang="pt-PT" sz="2400" dirty="0" smtClean="0"/>
              <a:t>«No </a:t>
            </a:r>
            <a:r>
              <a:rPr lang="pt-PT" sz="2400" dirty="0"/>
              <a:t>deserto, é possível redescobrir o valor daquilo que é essencial para a </a:t>
            </a:r>
            <a:r>
              <a:rPr lang="pt-PT" sz="2400" dirty="0" smtClean="0"/>
              <a:t>vida. (…) E</a:t>
            </a:r>
            <a:r>
              <a:rPr lang="pt-PT" sz="2400" dirty="0"/>
              <a:t>, no deserto, existe sobretudo a necessidade de pessoas de fé que, com suas próprias vidas, indiquem o caminho para a Terra Prometida, mantendo assim viva a esperança</a:t>
            </a:r>
            <a:r>
              <a:rPr lang="pt-PT" sz="2400" dirty="0" smtClean="0"/>
              <a:t>» (cf. Bento XVI, 11/10/2012). </a:t>
            </a:r>
            <a:endParaRPr lang="pt-PT" sz="2400" dirty="0"/>
          </a:p>
        </p:txBody>
      </p:sp>
      <p:pic>
        <p:nvPicPr>
          <p:cNvPr id="5" name="Marcador de Posição da Imagem 4"/>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l="28124" r="-273"/>
          <a:stretch/>
        </p:blipFill>
        <p:spPr>
          <a:xfrm>
            <a:off x="5457056" y="1340768"/>
            <a:ext cx="4224212" cy="4392000"/>
          </a:xfrm>
          <a:effectLst>
            <a:glow rad="139700">
              <a:schemeClr val="accent1">
                <a:satMod val="175000"/>
                <a:alpha val="40000"/>
              </a:schemeClr>
            </a:glow>
            <a:innerShdw blurRad="57150" dist="38100" dir="14460000">
              <a:srgbClr val="000000">
                <a:alpha val="70000"/>
              </a:srgbClr>
            </a:innerShdw>
          </a:effectLst>
        </p:spPr>
      </p:pic>
      <p:sp>
        <p:nvSpPr>
          <p:cNvPr id="4" name="Marcador de Posição do Texto 3"/>
          <p:cNvSpPr>
            <a:spLocks noGrp="1"/>
          </p:cNvSpPr>
          <p:nvPr>
            <p:ph type="body" sz="half" idx="2"/>
          </p:nvPr>
        </p:nvSpPr>
        <p:spPr>
          <a:xfrm>
            <a:off x="471090" y="3861048"/>
            <a:ext cx="4913958" cy="3024336"/>
          </a:xfrm>
        </p:spPr>
        <p:txBody>
          <a:bodyPr>
            <a:normAutofit/>
          </a:bodyPr>
          <a:lstStyle/>
          <a:p>
            <a:pPr marL="285750" indent="-285750">
              <a:buFont typeface="Wingdings" panose="05000000000000000000" pitchFamily="2" charset="2"/>
              <a:buChar char="§"/>
            </a:pPr>
            <a:r>
              <a:rPr lang="pt-PT" dirty="0"/>
              <a:t>L</a:t>
            </a:r>
            <a:r>
              <a:rPr lang="pt-PT" dirty="0" smtClean="0"/>
              <a:t>á </a:t>
            </a:r>
            <a:r>
              <a:rPr lang="pt-PT" b="1" dirty="0"/>
              <a:t>somos chamados a ser </a:t>
            </a:r>
            <a:r>
              <a:rPr lang="pt-PT" b="1" dirty="0" smtClean="0"/>
              <a:t>pessoas-cântaro </a:t>
            </a:r>
            <a:r>
              <a:rPr lang="pt-PT" b="1" dirty="0"/>
              <a:t>para dar de beber aos outros. </a:t>
            </a:r>
            <a:r>
              <a:rPr lang="pt-PT" dirty="0"/>
              <a:t>Às vezes o cântaro transforma-se numa pesada cruz, mas foi precisamente na Cruz que o Senhor, trespassado, Se nos entregou como fonte de água viva. </a:t>
            </a:r>
            <a:r>
              <a:rPr lang="pt-PT" b="1" dirty="0"/>
              <a:t>Não deixemos que nos roubem a esperança</a:t>
            </a:r>
            <a:r>
              <a:rPr lang="pt-PT" b="1" dirty="0" smtClean="0"/>
              <a:t>! </a:t>
            </a:r>
            <a:r>
              <a:rPr lang="pt-PT" dirty="0" smtClean="0"/>
              <a:t>(nº 86)</a:t>
            </a:r>
            <a:endParaRPr lang="pt-PT" dirty="0"/>
          </a:p>
          <a:p>
            <a:pPr marL="285750" indent="-285750">
              <a:buFont typeface="Wingdings" panose="05000000000000000000" pitchFamily="2" charset="2"/>
              <a:buChar char="§"/>
            </a:pPr>
            <a:endParaRPr lang="pt-PT" dirty="0"/>
          </a:p>
        </p:txBody>
      </p:sp>
    </p:spTree>
    <p:extLst>
      <p:ext uri="{BB962C8B-B14F-4D97-AF65-F5344CB8AC3E}">
        <p14:creationId xmlns:p14="http://schemas.microsoft.com/office/powerpoint/2010/main" val="1082530257"/>
      </p:ext>
    </p:extLst>
  </p:cSld>
  <p:clrMapOvr>
    <a:masterClrMapping/>
  </p:clrMapOvr>
  <p:transition spd="med">
    <p:pull/>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64568" y="2633464"/>
            <a:ext cx="4409902" cy="1371600"/>
          </a:xfrm>
        </p:spPr>
        <p:txBody>
          <a:bodyPr>
            <a:noAutofit/>
          </a:bodyPr>
          <a:lstStyle/>
          <a:p>
            <a:r>
              <a:rPr lang="pt-PT" sz="2000" dirty="0"/>
              <a:t>Neste tempo em que as redes e demais instrumentos da comunicação humana alcançaram progressos inauditos, sentimos o desafio de descobrir e </a:t>
            </a:r>
            <a:r>
              <a:rPr lang="pt-PT" sz="2000" b="1" dirty="0"/>
              <a:t>transmitir a «mística» de viver juntos</a:t>
            </a:r>
            <a:r>
              <a:rPr lang="pt-PT" sz="2000" dirty="0"/>
              <a:t>, misturar-nos, encontrar-nos, dar o braço, apoiar-nos, participar nesta maré um pouco caótica que pode </a:t>
            </a:r>
            <a:r>
              <a:rPr lang="pt-PT" sz="2000" b="1" dirty="0"/>
              <a:t>transformar-se numa verdadeira experiência de fraternidade</a:t>
            </a:r>
            <a:r>
              <a:rPr lang="pt-PT" sz="2000" dirty="0"/>
              <a:t>, numa caravana solidária, numa peregrinação sagrada. </a:t>
            </a:r>
          </a:p>
        </p:txBody>
      </p:sp>
      <p:sp>
        <p:nvSpPr>
          <p:cNvPr id="4" name="Marcador de Posição do Texto 3"/>
          <p:cNvSpPr>
            <a:spLocks noGrp="1"/>
          </p:cNvSpPr>
          <p:nvPr>
            <p:ph type="body" sz="half" idx="2"/>
          </p:nvPr>
        </p:nvSpPr>
        <p:spPr>
          <a:xfrm>
            <a:off x="903138" y="4149080"/>
            <a:ext cx="4409902" cy="1828800"/>
          </a:xfrm>
        </p:spPr>
        <p:txBody>
          <a:bodyPr>
            <a:normAutofit lnSpcReduction="10000"/>
          </a:bodyPr>
          <a:lstStyle/>
          <a:p>
            <a:pPr marL="285750" indent="-285750">
              <a:buFont typeface="Wingdings" panose="05000000000000000000" pitchFamily="2" charset="2"/>
              <a:buChar char="§"/>
            </a:pPr>
            <a:r>
              <a:rPr lang="pt-PT" dirty="0"/>
              <a:t>Assim, as maiores possibilidades de comunicação traduzir-se-ão em novas oportunidades de encontro e solidariedade entre todos. </a:t>
            </a:r>
            <a:r>
              <a:rPr lang="pt-PT" dirty="0" smtClean="0"/>
              <a:t> (…) </a:t>
            </a:r>
          </a:p>
          <a:p>
            <a:pPr marL="285750" indent="-285750">
              <a:buFont typeface="Wingdings" panose="05000000000000000000" pitchFamily="2" charset="2"/>
              <a:buChar char="§"/>
            </a:pPr>
            <a:r>
              <a:rPr lang="pt-PT" b="1" dirty="0" smtClean="0"/>
              <a:t>Sair </a:t>
            </a:r>
            <a:r>
              <a:rPr lang="pt-PT" b="1" dirty="0"/>
              <a:t>de si mesmo para se unir aos outros faz </a:t>
            </a:r>
            <a:r>
              <a:rPr lang="pt-PT" b="1" dirty="0" smtClean="0"/>
              <a:t>bem </a:t>
            </a:r>
            <a:r>
              <a:rPr lang="pt-PT" dirty="0" smtClean="0"/>
              <a:t>(nº 87). </a:t>
            </a:r>
            <a:endParaRPr lang="pt-PT" dirty="0"/>
          </a:p>
        </p:txBody>
      </p:sp>
      <p:pic>
        <p:nvPicPr>
          <p:cNvPr id="8" name="Marcador de Posição da Imagem 7"/>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l="392" t="1451" r="287" b="-1451"/>
          <a:stretch/>
        </p:blipFill>
        <p:spPr>
          <a:xfrm>
            <a:off x="5601072" y="476672"/>
            <a:ext cx="4179878" cy="2736000"/>
          </a:xfrm>
          <a:effectLst>
            <a:glow rad="139700">
              <a:schemeClr val="accent4">
                <a:satMod val="175000"/>
                <a:alpha val="40000"/>
              </a:schemeClr>
            </a:glow>
            <a:innerShdw blurRad="57150" dist="38100" dir="14460000">
              <a:srgbClr val="000000">
                <a:alpha val="70000"/>
              </a:srgbClr>
            </a:innerShdw>
          </a:effectLst>
        </p:spPr>
      </p:pic>
      <p:pic>
        <p:nvPicPr>
          <p:cNvPr id="9" name="Imagem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01536" y="3573017"/>
            <a:ext cx="4176000" cy="3033110"/>
          </a:xfrm>
          <a:prstGeom prst="rect">
            <a:avLst/>
          </a:prstGeom>
          <a:effectLst>
            <a:glow rad="139700">
              <a:schemeClr val="accent1">
                <a:satMod val="175000"/>
                <a:alpha val="40000"/>
              </a:schemeClr>
            </a:glow>
          </a:effectLst>
        </p:spPr>
      </p:pic>
    </p:spTree>
    <p:extLst>
      <p:ext uri="{BB962C8B-B14F-4D97-AF65-F5344CB8AC3E}">
        <p14:creationId xmlns:p14="http://schemas.microsoft.com/office/powerpoint/2010/main" val="31402292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0552" y="277417"/>
            <a:ext cx="4409902" cy="2863551"/>
          </a:xfrm>
        </p:spPr>
        <p:txBody>
          <a:bodyPr>
            <a:normAutofit fontScale="90000"/>
          </a:bodyPr>
          <a:lstStyle/>
          <a:p>
            <a:r>
              <a:rPr lang="pt-PT" dirty="0"/>
              <a:t>O</a:t>
            </a:r>
            <a:r>
              <a:rPr lang="pt-PT" dirty="0" smtClean="0"/>
              <a:t> </a:t>
            </a:r>
            <a:r>
              <a:rPr lang="pt-PT" dirty="0"/>
              <a:t>Evangelho convida-nos sempre a abraçar </a:t>
            </a:r>
            <a:r>
              <a:rPr lang="pt-PT" b="1" dirty="0"/>
              <a:t>o risco do encontro com o rosto do outro</a:t>
            </a:r>
            <a:r>
              <a:rPr lang="pt-PT" dirty="0"/>
              <a:t>, com a sua presença física que interpela, com o seu sofrimentos e suas reivindicações, com a sua </a:t>
            </a:r>
            <a:r>
              <a:rPr lang="pt-PT" dirty="0">
                <a:solidFill>
                  <a:srgbClr val="FF0000"/>
                </a:solidFill>
              </a:rPr>
              <a:t>alegria </a:t>
            </a:r>
            <a:r>
              <a:rPr lang="pt-PT" dirty="0" smtClean="0">
                <a:solidFill>
                  <a:srgbClr val="FF0000"/>
                </a:solidFill>
              </a:rPr>
              <a:t>contagiosa</a:t>
            </a:r>
            <a:r>
              <a:rPr lang="pt-PT" dirty="0" smtClean="0"/>
              <a:t> (…) </a:t>
            </a:r>
            <a:endParaRPr lang="pt-PT" dirty="0"/>
          </a:p>
        </p:txBody>
      </p:sp>
      <p:pic>
        <p:nvPicPr>
          <p:cNvPr id="5" name="Marcador de Posição da Imagem 4"/>
          <p:cNvPicPr>
            <a:picLocks noGrp="1" noChangeAspect="1"/>
          </p:cNvPicPr>
          <p:nvPr>
            <p:ph type="pic" idx="1"/>
          </p:nvPr>
        </p:nvPicPr>
        <p:blipFill rotWithShape="1">
          <a:blip r:embed="rId2" cstate="print">
            <a:extLst>
              <a:ext uri="{28A0092B-C50C-407E-A947-70E740481C1C}">
                <a14:useLocalDpi xmlns:a14="http://schemas.microsoft.com/office/drawing/2010/main" val="0"/>
              </a:ext>
            </a:extLst>
          </a:blip>
          <a:srcRect l="336" r="3646"/>
          <a:stretch/>
        </p:blipFill>
        <p:spPr>
          <a:xfrm rot="5400000">
            <a:off x="4783133" y="1223067"/>
            <a:ext cx="5524774" cy="4176000"/>
          </a:xfrm>
          <a:effectLst>
            <a:glow rad="139700">
              <a:schemeClr val="accent5">
                <a:satMod val="175000"/>
                <a:alpha val="40000"/>
              </a:schemeClr>
            </a:glow>
            <a:innerShdw blurRad="57150" dist="38100" dir="14460000">
              <a:srgbClr val="000000">
                <a:alpha val="70000"/>
              </a:srgbClr>
            </a:innerShdw>
          </a:effectLst>
        </p:spPr>
      </p:pic>
      <p:sp>
        <p:nvSpPr>
          <p:cNvPr id="4" name="Marcador de Posição do Texto 3"/>
          <p:cNvSpPr>
            <a:spLocks noGrp="1"/>
          </p:cNvSpPr>
          <p:nvPr>
            <p:ph type="body" sz="half" idx="2"/>
          </p:nvPr>
        </p:nvSpPr>
        <p:spPr>
          <a:xfrm>
            <a:off x="704528" y="3429000"/>
            <a:ext cx="4409902" cy="3456384"/>
          </a:xfrm>
        </p:spPr>
        <p:txBody>
          <a:bodyPr>
            <a:noAutofit/>
          </a:bodyPr>
          <a:lstStyle/>
          <a:p>
            <a:pPr marL="342900" indent="-342900">
              <a:buFont typeface="Wingdings" panose="05000000000000000000" pitchFamily="2" charset="2"/>
              <a:buChar char="§"/>
            </a:pPr>
            <a:r>
              <a:rPr lang="pt-PT" sz="2400" dirty="0"/>
              <a:t>A verdadeira fé no Filho de Deus feito carne é inseparável do dom de si mesmo, da pertença à comunidade, do serviço, da reconciliação com a carne dos outros</a:t>
            </a:r>
            <a:r>
              <a:rPr lang="pt-PT" sz="2400" b="1" dirty="0" smtClean="0"/>
              <a:t>. </a:t>
            </a:r>
            <a:r>
              <a:rPr lang="pt-PT" sz="2400" b="1" dirty="0"/>
              <a:t>Na sua encarnação, o Filho de Deus convidou-nos à revolução da </a:t>
            </a:r>
            <a:r>
              <a:rPr lang="pt-PT" sz="2400" b="1" dirty="0" smtClean="0"/>
              <a:t>ternura.</a:t>
            </a:r>
            <a:r>
              <a:rPr lang="pt-PT" sz="2400" dirty="0" smtClean="0"/>
              <a:t> (nº 88)</a:t>
            </a:r>
            <a:r>
              <a:rPr lang="pt-PT" sz="2400" dirty="0"/>
              <a:t/>
            </a:r>
            <a:br>
              <a:rPr lang="pt-PT" sz="2400" dirty="0"/>
            </a:br>
            <a:endParaRPr lang="pt-PT" sz="2400" dirty="0"/>
          </a:p>
        </p:txBody>
      </p:sp>
    </p:spTree>
    <p:extLst>
      <p:ext uri="{BB962C8B-B14F-4D97-AF65-F5344CB8AC3E}">
        <p14:creationId xmlns:p14="http://schemas.microsoft.com/office/powerpoint/2010/main" val="396300615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0552" y="283335"/>
            <a:ext cx="4430073" cy="2840864"/>
          </a:xfrm>
        </p:spPr>
        <p:txBody>
          <a:bodyPr>
            <a:normAutofit/>
          </a:bodyPr>
          <a:lstStyle/>
          <a:p>
            <a:r>
              <a:rPr lang="pt-PT" sz="2000" dirty="0"/>
              <a:t>As formas próprias da </a:t>
            </a:r>
            <a:r>
              <a:rPr lang="pt-PT" sz="2000" b="1" dirty="0"/>
              <a:t>religiosidade popular </a:t>
            </a:r>
            <a:r>
              <a:rPr lang="pt-PT" sz="2000" dirty="0"/>
              <a:t>são encarnadas, porque brotaram da encarnação da fé cristã numa cultura popular. Por isso mesmo, </a:t>
            </a:r>
            <a:r>
              <a:rPr lang="pt-PT" sz="2000" b="1" dirty="0"/>
              <a:t>incluem uma relação pessoal</a:t>
            </a:r>
            <a:r>
              <a:rPr lang="pt-PT" sz="2000" dirty="0"/>
              <a:t>, não com energias harmonizadoras, mas </a:t>
            </a:r>
            <a:r>
              <a:rPr lang="pt-PT" sz="2000" b="1" dirty="0"/>
              <a:t>com Deus, Jesus Cristo, Maria, um Santo</a:t>
            </a:r>
            <a:r>
              <a:rPr lang="pt-PT" sz="2000" dirty="0"/>
              <a:t>. Têm carne, têm </a:t>
            </a:r>
            <a:r>
              <a:rPr lang="pt-PT" sz="2000" dirty="0" smtClean="0"/>
              <a:t>rostos. (nº 90) </a:t>
            </a:r>
            <a:endParaRPr lang="pt-PT" sz="2000" dirty="0"/>
          </a:p>
        </p:txBody>
      </p:sp>
      <p:pic>
        <p:nvPicPr>
          <p:cNvPr id="5" name="Marcador de Posição da Imagem 4"/>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l="1031" r="28125"/>
          <a:stretch/>
        </p:blipFill>
        <p:spPr>
          <a:xfrm>
            <a:off x="6033120" y="188640"/>
            <a:ext cx="3297856" cy="3492000"/>
          </a:xfrm>
          <a:effectLst>
            <a:glow rad="101600">
              <a:schemeClr val="accent1">
                <a:satMod val="175000"/>
                <a:alpha val="40000"/>
              </a:schemeClr>
            </a:glow>
            <a:innerShdw blurRad="57150" dist="38100" dir="14460000">
              <a:srgbClr val="000000">
                <a:alpha val="70000"/>
              </a:srgbClr>
            </a:innerShdw>
          </a:effectLst>
        </p:spPr>
      </p:pic>
      <p:sp>
        <p:nvSpPr>
          <p:cNvPr id="4" name="Marcador de Posição do Texto 3"/>
          <p:cNvSpPr>
            <a:spLocks noGrp="1"/>
          </p:cNvSpPr>
          <p:nvPr>
            <p:ph type="body" sz="half" idx="2"/>
          </p:nvPr>
        </p:nvSpPr>
        <p:spPr>
          <a:xfrm>
            <a:off x="704528" y="3124198"/>
            <a:ext cx="4409902" cy="3329137"/>
          </a:xfrm>
        </p:spPr>
        <p:txBody>
          <a:bodyPr/>
          <a:lstStyle/>
          <a:p>
            <a:pPr marL="342900" indent="-342900">
              <a:buFont typeface="Wingdings" panose="05000000000000000000" pitchFamily="2" charset="2"/>
              <a:buChar char="§"/>
            </a:pPr>
            <a:r>
              <a:rPr lang="pt-PT" sz="2000" dirty="0"/>
              <a:t>A</a:t>
            </a:r>
            <a:r>
              <a:rPr lang="pt-PT" sz="2000" dirty="0" smtClean="0"/>
              <a:t>prender </a:t>
            </a:r>
            <a:r>
              <a:rPr lang="pt-PT" sz="2000" dirty="0"/>
              <a:t>a descobrir Jesus no rosto dos outros, na sua voz, nas suas reivindicações; e </a:t>
            </a:r>
            <a:r>
              <a:rPr lang="pt-PT" sz="2000" b="1" dirty="0"/>
              <a:t>aprender também a sofrer, num abraço com Jesus crucificado,</a:t>
            </a:r>
            <a:r>
              <a:rPr lang="pt-PT" sz="2000" dirty="0"/>
              <a:t> quando recebemos agressões injustas ou ingratidões, </a:t>
            </a:r>
            <a:r>
              <a:rPr lang="pt-PT" sz="2000" b="1" dirty="0"/>
              <a:t>sem nos cansarmos jamais de optar pela </a:t>
            </a:r>
            <a:r>
              <a:rPr lang="pt-PT" sz="2000" b="1" dirty="0" smtClean="0"/>
              <a:t>fraternidade</a:t>
            </a:r>
            <a:r>
              <a:rPr lang="pt-PT" sz="2000" dirty="0" smtClean="0"/>
              <a:t>. (nº 91)</a:t>
            </a:r>
            <a:endParaRPr lang="pt-PT" sz="2000" dirty="0"/>
          </a:p>
          <a:p>
            <a:endParaRPr lang="pt-PT" dirty="0"/>
          </a:p>
        </p:txBody>
      </p:sp>
      <p:pic>
        <p:nvPicPr>
          <p:cNvPr id="6" name="Imagem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57056" y="3899685"/>
            <a:ext cx="4284000" cy="2858091"/>
          </a:xfrm>
          <a:prstGeom prst="rect">
            <a:avLst/>
          </a:prstGeom>
          <a:effectLst>
            <a:glow rad="139700">
              <a:schemeClr val="accent3">
                <a:satMod val="175000"/>
                <a:alpha val="40000"/>
              </a:schemeClr>
            </a:glow>
          </a:effectLst>
        </p:spPr>
      </p:pic>
    </p:spTree>
    <p:extLst>
      <p:ext uri="{BB962C8B-B14F-4D97-AF65-F5344CB8AC3E}">
        <p14:creationId xmlns:p14="http://schemas.microsoft.com/office/powerpoint/2010/main" val="358830150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64568" y="2273424"/>
            <a:ext cx="4409902" cy="1371600"/>
          </a:xfrm>
        </p:spPr>
        <p:txBody>
          <a:bodyPr>
            <a:normAutofit fontScale="90000"/>
          </a:bodyPr>
          <a:lstStyle/>
          <a:p>
            <a:r>
              <a:rPr lang="pt-PT" dirty="0"/>
              <a:t>Precisamente nesta época, inclusive onde são um «pequenino rebanho» (</a:t>
            </a:r>
            <a:r>
              <a:rPr lang="pt-PT" i="1" dirty="0"/>
              <a:t>Lc</a:t>
            </a:r>
            <a:r>
              <a:rPr lang="pt-PT" dirty="0"/>
              <a:t> 12, 32), os discípulos do Senhor são chamados a viver como comunidade que seja </a:t>
            </a:r>
            <a:r>
              <a:rPr lang="pt-PT" b="1" dirty="0"/>
              <a:t>sal da terra e luz do mundo </a:t>
            </a:r>
            <a:r>
              <a:rPr lang="pt-PT" dirty="0"/>
              <a:t>(cf. </a:t>
            </a:r>
            <a:r>
              <a:rPr lang="pt-PT" i="1" dirty="0"/>
              <a:t>Mt</a:t>
            </a:r>
            <a:r>
              <a:rPr lang="pt-PT" dirty="0"/>
              <a:t> 5, 13-16). </a:t>
            </a:r>
          </a:p>
        </p:txBody>
      </p:sp>
      <p:pic>
        <p:nvPicPr>
          <p:cNvPr id="5" name="Marcador de Posição da Imagem 4"/>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l="1171" t="-3026" r="-4275" b="3026"/>
          <a:stretch/>
        </p:blipFill>
        <p:spPr>
          <a:xfrm>
            <a:off x="5529552" y="116095"/>
            <a:ext cx="4392000" cy="3168889"/>
          </a:xfrm>
          <a:effectLst>
            <a:glow rad="101600">
              <a:schemeClr val="accent1">
                <a:satMod val="175000"/>
                <a:alpha val="40000"/>
              </a:schemeClr>
            </a:glow>
            <a:innerShdw blurRad="63500" dist="50800" dir="18900000">
              <a:prstClr val="black">
                <a:alpha val="50000"/>
              </a:prstClr>
            </a:innerShdw>
          </a:effectLst>
        </p:spPr>
      </p:pic>
      <p:sp>
        <p:nvSpPr>
          <p:cNvPr id="4" name="Marcador de Posição do Texto 3"/>
          <p:cNvSpPr>
            <a:spLocks noGrp="1"/>
          </p:cNvSpPr>
          <p:nvPr>
            <p:ph type="body" sz="half" idx="2"/>
          </p:nvPr>
        </p:nvSpPr>
        <p:spPr>
          <a:xfrm>
            <a:off x="992560" y="3356992"/>
            <a:ext cx="4409902" cy="2952328"/>
          </a:xfrm>
        </p:spPr>
        <p:txBody>
          <a:bodyPr/>
          <a:lstStyle/>
          <a:p>
            <a:pPr marL="342900" indent="-342900">
              <a:buFont typeface="Wingdings" panose="05000000000000000000" pitchFamily="2" charset="2"/>
              <a:buChar char="§"/>
            </a:pPr>
            <a:r>
              <a:rPr lang="pt-PT" sz="2400" dirty="0"/>
              <a:t>São chamados a testemunhar, de forma sempre nova, uma pertença evangelizadora. </a:t>
            </a:r>
            <a:r>
              <a:rPr lang="pt-PT" sz="2400" b="1" dirty="0"/>
              <a:t>Não deixemos que nos roubem a comunidade</a:t>
            </a:r>
            <a:r>
              <a:rPr lang="pt-PT" sz="2400" b="1" dirty="0" smtClean="0"/>
              <a:t>!</a:t>
            </a:r>
            <a:r>
              <a:rPr lang="pt-PT" sz="2400" dirty="0" smtClean="0"/>
              <a:t> (nº 92)</a:t>
            </a:r>
            <a:endParaRPr lang="pt-PT" sz="2400" dirty="0"/>
          </a:p>
          <a:p>
            <a:endParaRPr lang="pt-PT" dirty="0"/>
          </a:p>
        </p:txBody>
      </p:sp>
      <p:pic>
        <p:nvPicPr>
          <p:cNvPr id="6" name="Imagem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29064" y="3539645"/>
            <a:ext cx="4176000" cy="3132000"/>
          </a:xfrm>
          <a:prstGeom prst="rect">
            <a:avLst/>
          </a:prstGeom>
          <a:effectLst>
            <a:glow rad="139700">
              <a:schemeClr val="accent3">
                <a:satMod val="175000"/>
                <a:alpha val="40000"/>
              </a:schemeClr>
            </a:glow>
          </a:effectLst>
        </p:spPr>
      </p:pic>
    </p:spTree>
    <p:extLst>
      <p:ext uri="{BB962C8B-B14F-4D97-AF65-F5344CB8AC3E}">
        <p14:creationId xmlns:p14="http://schemas.microsoft.com/office/powerpoint/2010/main" val="327063417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pt-PT" dirty="0" smtClean="0"/>
              <a:t>(…) </a:t>
            </a:r>
            <a:r>
              <a:rPr lang="pt-PT" b="1" dirty="0" smtClean="0"/>
              <a:t>Pôr </a:t>
            </a:r>
            <a:r>
              <a:rPr lang="pt-PT" b="1" dirty="0"/>
              <a:t>a Igreja em movimento de saída de si mesma</a:t>
            </a:r>
            <a:r>
              <a:rPr lang="pt-PT" dirty="0"/>
              <a:t>, de missão centrada em Jesus Cristo, de entrega aos pobres. Deus nos livre de uma Igreja mundana sob vestes espirituais ou pastorais! </a:t>
            </a:r>
          </a:p>
        </p:txBody>
      </p:sp>
      <p:pic>
        <p:nvPicPr>
          <p:cNvPr id="6" name="Marcador de Posição da Imagem 5"/>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l="7254" r="7156" b="5625"/>
          <a:stretch/>
        </p:blipFill>
        <p:spPr>
          <a:xfrm>
            <a:off x="5709528" y="709453"/>
            <a:ext cx="3996000" cy="5383843"/>
          </a:xfrm>
          <a:effectLst>
            <a:glow rad="139700">
              <a:schemeClr val="accent1">
                <a:satMod val="175000"/>
                <a:alpha val="40000"/>
              </a:schemeClr>
            </a:glow>
            <a:innerShdw blurRad="57150" dist="38100" dir="14460000">
              <a:srgbClr val="000000">
                <a:alpha val="70000"/>
              </a:srgbClr>
            </a:innerShdw>
          </a:effectLst>
        </p:spPr>
      </p:pic>
      <p:sp>
        <p:nvSpPr>
          <p:cNvPr id="4" name="Marcador de Posição do Texto 3"/>
          <p:cNvSpPr>
            <a:spLocks noGrp="1"/>
          </p:cNvSpPr>
          <p:nvPr>
            <p:ph type="body" sz="half" idx="2"/>
          </p:nvPr>
        </p:nvSpPr>
        <p:spPr>
          <a:xfrm>
            <a:off x="1205027" y="3340223"/>
            <a:ext cx="4409902" cy="3185121"/>
          </a:xfrm>
        </p:spPr>
        <p:txBody>
          <a:bodyPr>
            <a:normAutofit fontScale="92500"/>
          </a:bodyPr>
          <a:lstStyle/>
          <a:p>
            <a:pPr marL="342900" indent="-342900">
              <a:buFont typeface="Wingdings" panose="05000000000000000000" pitchFamily="2" charset="2"/>
              <a:buChar char="§"/>
            </a:pPr>
            <a:r>
              <a:rPr lang="pt-PT" sz="2400" dirty="0"/>
              <a:t>Este mundanismo asfixiante cura-se saboreando o ar puro do Espírito Santo, que nos liberta de estarmos centrados em nós mesmos, escondidos numa aparência religiosa vazia de Deus. </a:t>
            </a:r>
            <a:endParaRPr lang="pt-PT" sz="2400" dirty="0" smtClean="0"/>
          </a:p>
          <a:p>
            <a:pPr marL="342900" indent="-342900">
              <a:buFont typeface="Wingdings" panose="05000000000000000000" pitchFamily="2" charset="2"/>
              <a:buChar char="§"/>
            </a:pPr>
            <a:r>
              <a:rPr lang="pt-PT" sz="2400" b="1" dirty="0" smtClean="0"/>
              <a:t>Não </a:t>
            </a:r>
            <a:r>
              <a:rPr lang="pt-PT" sz="2400" b="1" dirty="0"/>
              <a:t>deixemos que nos roubem o Evangelho</a:t>
            </a:r>
            <a:r>
              <a:rPr lang="pt-PT" sz="2400" b="1" dirty="0" smtClean="0"/>
              <a:t>! </a:t>
            </a:r>
            <a:r>
              <a:rPr lang="pt-PT" sz="2400" dirty="0" smtClean="0"/>
              <a:t>(nº 97)</a:t>
            </a:r>
            <a:endParaRPr lang="pt-PT" sz="2400" dirty="0"/>
          </a:p>
          <a:p>
            <a:endParaRPr lang="pt-PT" sz="2400" dirty="0"/>
          </a:p>
        </p:txBody>
      </p:sp>
    </p:spTree>
    <p:extLst>
      <p:ext uri="{BB962C8B-B14F-4D97-AF65-F5344CB8AC3E}">
        <p14:creationId xmlns:p14="http://schemas.microsoft.com/office/powerpoint/2010/main" val="1401942945"/>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0552" y="1412776"/>
            <a:ext cx="4392488" cy="1495399"/>
          </a:xfrm>
        </p:spPr>
        <p:txBody>
          <a:bodyPr>
            <a:normAutofit fontScale="90000"/>
          </a:bodyPr>
          <a:lstStyle/>
          <a:p>
            <a:r>
              <a:rPr lang="pt-PT" dirty="0"/>
              <a:t>Aos cristãos de todas as comunidades do mundo, quero pedir-lhes de modo especial </a:t>
            </a:r>
            <a:r>
              <a:rPr lang="pt-PT" b="1" dirty="0"/>
              <a:t>um testemunho de comunhão fraterna</a:t>
            </a:r>
            <a:r>
              <a:rPr lang="pt-PT" dirty="0"/>
              <a:t>, que se torne fascinante e resplandecente. </a:t>
            </a:r>
            <a:r>
              <a:rPr lang="pt-PT" dirty="0" smtClean="0"/>
              <a:t/>
            </a:r>
            <a:br>
              <a:rPr lang="pt-PT" dirty="0" smtClean="0"/>
            </a:br>
            <a:r>
              <a:rPr lang="pt-PT" dirty="0" smtClean="0"/>
              <a:t>(nº 99)</a:t>
            </a:r>
            <a:endParaRPr lang="pt-PT" dirty="0"/>
          </a:p>
        </p:txBody>
      </p:sp>
      <p:pic>
        <p:nvPicPr>
          <p:cNvPr id="5" name="Marcador de Posição da Imagem 4"/>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l="11240" t="1699" r="-209" b="-1699"/>
          <a:stretch/>
        </p:blipFill>
        <p:spPr>
          <a:xfrm>
            <a:off x="5241032" y="2054082"/>
            <a:ext cx="4578459" cy="3060000"/>
          </a:xfrm>
          <a:ln w="76200">
            <a:noFill/>
          </a:ln>
          <a:effectLst>
            <a:glow rad="228600">
              <a:schemeClr val="accent1">
                <a:satMod val="175000"/>
                <a:alpha val="40000"/>
              </a:schemeClr>
            </a:glow>
            <a:innerShdw blurRad="57150" dist="38100" dir="14460000">
              <a:srgbClr val="000000">
                <a:alpha val="70000"/>
              </a:srgbClr>
            </a:innerShdw>
          </a:effectLst>
        </p:spPr>
      </p:pic>
      <p:sp>
        <p:nvSpPr>
          <p:cNvPr id="4" name="Marcador de Posição do Texto 3"/>
          <p:cNvSpPr>
            <a:spLocks noGrp="1"/>
          </p:cNvSpPr>
          <p:nvPr>
            <p:ph type="body" sz="half" idx="2"/>
          </p:nvPr>
        </p:nvSpPr>
        <p:spPr>
          <a:xfrm>
            <a:off x="746975" y="2852936"/>
            <a:ext cx="4439463" cy="3605968"/>
          </a:xfrm>
        </p:spPr>
        <p:txBody>
          <a:bodyPr>
            <a:normAutofit/>
          </a:bodyPr>
          <a:lstStyle/>
          <a:p>
            <a:pPr marL="342900" indent="-342900">
              <a:buFont typeface="Wingdings" panose="05000000000000000000" pitchFamily="2" charset="2"/>
              <a:buChar char="§"/>
            </a:pPr>
            <a:r>
              <a:rPr lang="pt-PT" sz="2400" dirty="0" smtClean="0"/>
              <a:t> </a:t>
            </a:r>
            <a:r>
              <a:rPr lang="pt-PT" sz="2400" dirty="0"/>
              <a:t>Para quantos estão feridos por antigas divisões, resulta difícil aceitar que os exortemos ao perdão e à </a:t>
            </a:r>
            <a:r>
              <a:rPr lang="pt-PT" sz="2400" dirty="0" smtClean="0"/>
              <a:t>reconciliação. (…)</a:t>
            </a:r>
            <a:endParaRPr lang="pt-PT" sz="2400" dirty="0"/>
          </a:p>
          <a:p>
            <a:pPr marL="342900" indent="-342900">
              <a:buFont typeface="Wingdings" panose="05000000000000000000" pitchFamily="2" charset="2"/>
              <a:buChar char="§"/>
            </a:pPr>
            <a:r>
              <a:rPr lang="pt-PT" sz="2400" dirty="0" smtClean="0"/>
              <a:t>Mas</a:t>
            </a:r>
            <a:r>
              <a:rPr lang="pt-PT" sz="2400" dirty="0"/>
              <a:t>, se virem </a:t>
            </a:r>
            <a:r>
              <a:rPr lang="pt-PT" sz="2400" b="1" dirty="0"/>
              <a:t>o testemunho de</a:t>
            </a:r>
            <a:r>
              <a:rPr lang="pt-PT" sz="2400" dirty="0"/>
              <a:t> </a:t>
            </a:r>
            <a:r>
              <a:rPr lang="pt-PT" sz="2400" b="1" dirty="0"/>
              <a:t>comunidades autenticamente fraternas e reconciliadas</a:t>
            </a:r>
            <a:r>
              <a:rPr lang="pt-PT" sz="2400" dirty="0"/>
              <a:t>, isso é sempre uma luz que atrai</a:t>
            </a:r>
            <a:r>
              <a:rPr lang="pt-PT" sz="2400" dirty="0" smtClean="0"/>
              <a:t>. (nº 100) </a:t>
            </a:r>
            <a:endParaRPr lang="pt-PT" sz="2400" dirty="0"/>
          </a:p>
        </p:txBody>
      </p:sp>
    </p:spTree>
    <p:extLst>
      <p:ext uri="{BB962C8B-B14F-4D97-AF65-F5344CB8AC3E}">
        <p14:creationId xmlns:p14="http://schemas.microsoft.com/office/powerpoint/2010/main" val="7423633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92560" y="1628800"/>
            <a:ext cx="4409902" cy="1371600"/>
          </a:xfrm>
        </p:spPr>
        <p:txBody>
          <a:bodyPr>
            <a:noAutofit/>
          </a:bodyPr>
          <a:lstStyle/>
          <a:p>
            <a:r>
              <a:rPr lang="pt-PT" sz="2000" dirty="0"/>
              <a:t>Peçamos ao Senhor que nos faça compreender a lei do amor. </a:t>
            </a:r>
            <a:r>
              <a:rPr lang="pt-PT" sz="2000" dirty="0" smtClean="0"/>
              <a:t>(…) </a:t>
            </a:r>
            <a:r>
              <a:rPr lang="pt-PT" sz="2000" dirty="0"/>
              <a:t>Rezar pela pessoa com quem estamos irritados é um belo passo rumo ao amor, e é um </a:t>
            </a:r>
            <a:r>
              <a:rPr lang="pt-PT" sz="2000" dirty="0" smtClean="0"/>
              <a:t>ato </a:t>
            </a:r>
            <a:r>
              <a:rPr lang="pt-PT" sz="2000" dirty="0"/>
              <a:t>de evangelização. Façamo-lo hoje mesmo. </a:t>
            </a:r>
            <a:r>
              <a:rPr lang="pt-PT" sz="2000" b="1" dirty="0"/>
              <a:t>Não deixemos que nos roubem o ideal do amor fraterno</a:t>
            </a:r>
            <a:r>
              <a:rPr lang="pt-PT" sz="2000" b="1" dirty="0" smtClean="0"/>
              <a:t>! </a:t>
            </a:r>
            <a:r>
              <a:rPr lang="pt-PT" sz="2000" dirty="0" smtClean="0"/>
              <a:t>(nº 101)</a:t>
            </a:r>
            <a:r>
              <a:rPr lang="pt-PT" sz="2000" dirty="0"/>
              <a:t/>
            </a:r>
            <a:br>
              <a:rPr lang="pt-PT" sz="2000" dirty="0"/>
            </a:br>
            <a:endParaRPr lang="pt-PT" sz="2000" dirty="0"/>
          </a:p>
        </p:txBody>
      </p:sp>
      <p:pic>
        <p:nvPicPr>
          <p:cNvPr id="5" name="Marcador de Posição da Imagem 4"/>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l="23211" t="124" r="9733" b="-124"/>
          <a:stretch/>
        </p:blipFill>
        <p:spPr>
          <a:xfrm>
            <a:off x="5457536" y="1712660"/>
            <a:ext cx="4320000" cy="3516540"/>
          </a:xfrm>
          <a:effectLst>
            <a:glow rad="139700">
              <a:schemeClr val="accent6">
                <a:satMod val="175000"/>
                <a:alpha val="40000"/>
              </a:schemeClr>
            </a:glow>
            <a:innerShdw blurRad="57150" dist="38100" dir="14460000">
              <a:srgbClr val="000000">
                <a:alpha val="70000"/>
              </a:srgbClr>
            </a:innerShdw>
          </a:effectLst>
        </p:spPr>
      </p:pic>
      <p:sp>
        <p:nvSpPr>
          <p:cNvPr id="4" name="Marcador de Posição do Texto 3"/>
          <p:cNvSpPr>
            <a:spLocks noGrp="1"/>
          </p:cNvSpPr>
          <p:nvPr>
            <p:ph type="body" sz="half" idx="2"/>
          </p:nvPr>
        </p:nvSpPr>
        <p:spPr>
          <a:xfrm>
            <a:off x="776536" y="2764159"/>
            <a:ext cx="4409902" cy="3905201"/>
          </a:xfrm>
        </p:spPr>
        <p:txBody>
          <a:bodyPr>
            <a:normAutofit fontScale="92500" lnSpcReduction="10000"/>
          </a:bodyPr>
          <a:lstStyle/>
          <a:p>
            <a:pPr marL="285750" indent="-285750">
              <a:buFont typeface="Wingdings" panose="05000000000000000000" pitchFamily="2" charset="2"/>
              <a:buChar char="§"/>
            </a:pPr>
            <a:r>
              <a:rPr lang="pt-PT" dirty="0"/>
              <a:t>A imensa maioria do povo de Deus é constituída por </a:t>
            </a:r>
            <a:r>
              <a:rPr lang="pt-PT" b="1" dirty="0"/>
              <a:t>leigos</a:t>
            </a:r>
            <a:r>
              <a:rPr lang="pt-PT" dirty="0"/>
              <a:t>. Ao seu serviço, está uma minoria: os ministros ordenados. Cresceu a consciência da identidade e da missão dos leigos na Igreja. </a:t>
            </a:r>
            <a:r>
              <a:rPr lang="pt-PT" dirty="0" smtClean="0"/>
              <a:t>(…)</a:t>
            </a:r>
          </a:p>
          <a:p>
            <a:pPr marL="285750" indent="-285750">
              <a:buFont typeface="Wingdings" panose="05000000000000000000" pitchFamily="2" charset="2"/>
              <a:buChar char="§"/>
            </a:pPr>
            <a:r>
              <a:rPr lang="pt-PT" dirty="0" smtClean="0"/>
              <a:t> </a:t>
            </a:r>
            <a:r>
              <a:rPr lang="pt-PT" dirty="0"/>
              <a:t>Mas, a tomada de consciência desta </a:t>
            </a:r>
            <a:r>
              <a:rPr lang="pt-PT" b="1" dirty="0"/>
              <a:t>responsabilidade laical que nasce do </a:t>
            </a:r>
            <a:r>
              <a:rPr lang="pt-PT" b="1" dirty="0" smtClean="0"/>
              <a:t>Batismo </a:t>
            </a:r>
            <a:r>
              <a:rPr lang="pt-PT" b="1" dirty="0"/>
              <a:t>e da Confirmação </a:t>
            </a:r>
            <a:r>
              <a:rPr lang="pt-PT" dirty="0"/>
              <a:t>não se manifesta de igual modo em toda a </a:t>
            </a:r>
            <a:r>
              <a:rPr lang="pt-PT" dirty="0" smtClean="0"/>
              <a:t>parte. (…) </a:t>
            </a:r>
          </a:p>
          <a:p>
            <a:pPr marL="285750" indent="-285750">
              <a:buFont typeface="Wingdings" panose="05000000000000000000" pitchFamily="2" charset="2"/>
              <a:buChar char="§"/>
            </a:pPr>
            <a:r>
              <a:rPr lang="pt-PT" dirty="0" smtClean="0"/>
              <a:t>A </a:t>
            </a:r>
            <a:r>
              <a:rPr lang="pt-PT" dirty="0"/>
              <a:t>formação dos leigos e a evangelização das categorias profissionais e intelectuais constituem um importante desafio pastoral</a:t>
            </a:r>
            <a:r>
              <a:rPr lang="pt-PT" dirty="0" smtClean="0"/>
              <a:t>. (nº 102)</a:t>
            </a:r>
            <a:r>
              <a:rPr lang="pt-PT" dirty="0"/>
              <a:t/>
            </a:r>
            <a:br>
              <a:rPr lang="pt-PT" dirty="0"/>
            </a:br>
            <a:endParaRPr lang="pt-PT" dirty="0"/>
          </a:p>
        </p:txBody>
      </p:sp>
    </p:spTree>
    <p:extLst>
      <p:ext uri="{BB962C8B-B14F-4D97-AF65-F5344CB8AC3E}">
        <p14:creationId xmlns:p14="http://schemas.microsoft.com/office/powerpoint/2010/main" val="428852794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92560" y="764704"/>
            <a:ext cx="4409902" cy="1371600"/>
          </a:xfrm>
        </p:spPr>
        <p:txBody>
          <a:bodyPr>
            <a:noAutofit/>
          </a:bodyPr>
          <a:lstStyle/>
          <a:p>
            <a:r>
              <a:rPr lang="pt-PT" sz="2000" b="1" dirty="0"/>
              <a:t>A Igreja reconhece a indispensável contribuição da mulher na sociedade</a:t>
            </a:r>
            <a:r>
              <a:rPr lang="pt-PT" sz="2000" dirty="0"/>
              <a:t>, com uma sensibilidade, uma intuição e certas capacidades peculiares, que habitualmente são mais próprias das mulheres que dos homens. </a:t>
            </a:r>
          </a:p>
        </p:txBody>
      </p:sp>
      <p:pic>
        <p:nvPicPr>
          <p:cNvPr id="5" name="Marcador de Posição da Imagem 4"/>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l="222" t="1451" r="-34" b="-1451"/>
          <a:stretch/>
        </p:blipFill>
        <p:spPr>
          <a:xfrm>
            <a:off x="5529064" y="1449224"/>
            <a:ext cx="4220950" cy="3996000"/>
          </a:xfrm>
          <a:effectLst>
            <a:glow rad="139700">
              <a:schemeClr val="accent6">
                <a:satMod val="175000"/>
                <a:alpha val="40000"/>
              </a:schemeClr>
            </a:glow>
            <a:innerShdw blurRad="57150" dist="38100" dir="14460000">
              <a:srgbClr val="000000">
                <a:alpha val="70000"/>
              </a:srgbClr>
            </a:innerShdw>
          </a:effectLst>
        </p:spPr>
      </p:pic>
      <p:sp>
        <p:nvSpPr>
          <p:cNvPr id="4" name="Marcador de Posição do Texto 3"/>
          <p:cNvSpPr>
            <a:spLocks noGrp="1"/>
          </p:cNvSpPr>
          <p:nvPr>
            <p:ph type="body" sz="half" idx="2"/>
          </p:nvPr>
        </p:nvSpPr>
        <p:spPr>
          <a:xfrm>
            <a:off x="920552" y="2204864"/>
            <a:ext cx="4409902" cy="3905201"/>
          </a:xfrm>
        </p:spPr>
        <p:txBody>
          <a:bodyPr>
            <a:normAutofit lnSpcReduction="10000"/>
          </a:bodyPr>
          <a:lstStyle/>
          <a:p>
            <a:r>
              <a:rPr lang="pt-PT" dirty="0"/>
              <a:t>Por exemplo, </a:t>
            </a:r>
            <a:r>
              <a:rPr lang="pt-PT" b="1" dirty="0"/>
              <a:t>a especial solicitude feminina pelos outros</a:t>
            </a:r>
            <a:r>
              <a:rPr lang="pt-PT" dirty="0"/>
              <a:t>, que se exprime de modo particular, mas não exclusivamente, na maternidade. Vejo, com prazer, como muitas mulheres partilham responsabilidades pastorais juntamente com os sacerdotes, contribuem para o acompanhamento de pessoas, famílias ou grupos e prestam novas contribuições para a reflexão teológica</a:t>
            </a:r>
            <a:r>
              <a:rPr lang="pt-PT" dirty="0" smtClean="0"/>
              <a:t>.</a:t>
            </a:r>
            <a:r>
              <a:rPr lang="pt-PT" dirty="0"/>
              <a:t> Mas </a:t>
            </a:r>
            <a:r>
              <a:rPr lang="pt-PT" b="1" dirty="0"/>
              <a:t>ainda é preciso ampliar os espaços para uma presença feminina mais incisiva na Igreja</a:t>
            </a:r>
            <a:r>
              <a:rPr lang="pt-PT" dirty="0"/>
              <a:t>. Porque «</a:t>
            </a:r>
            <a:r>
              <a:rPr lang="pt-PT" b="1" dirty="0"/>
              <a:t>o génio feminino é necessário em todas as expressões da vida </a:t>
            </a:r>
            <a:r>
              <a:rPr lang="pt-PT" b="1" dirty="0" smtClean="0"/>
              <a:t>social</a:t>
            </a:r>
            <a:r>
              <a:rPr lang="pt-PT" dirty="0" smtClean="0"/>
              <a:t>». ( nº 103; cf. Compêndio da Doutrina Social da Igreja, 295) </a:t>
            </a:r>
            <a:endParaRPr lang="pt-PT" dirty="0"/>
          </a:p>
        </p:txBody>
      </p:sp>
    </p:spTree>
    <p:extLst>
      <p:ext uri="{BB962C8B-B14F-4D97-AF65-F5344CB8AC3E}">
        <p14:creationId xmlns:p14="http://schemas.microsoft.com/office/powerpoint/2010/main" val="1533178695"/>
      </p:ext>
    </p:extLst>
  </p:cSld>
  <p:clrMapOvr>
    <a:masterClrMapping/>
  </p:clrMapOvr>
  <p:transition spd="slow">
    <p:randomBar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136576" y="1484784"/>
            <a:ext cx="4409902" cy="1371600"/>
          </a:xfrm>
        </p:spPr>
        <p:txBody>
          <a:bodyPr>
            <a:noAutofit/>
          </a:bodyPr>
          <a:lstStyle/>
          <a:p>
            <a:r>
              <a:rPr lang="pt-PT" sz="2000" dirty="0"/>
              <a:t>O sacerdócio ministerial é um dos meios que Jesus utiliza ao serviço do seu povo, mas </a:t>
            </a:r>
            <a:r>
              <a:rPr lang="pt-PT" sz="2000" b="1" dirty="0"/>
              <a:t>a grande dignidade vem do </a:t>
            </a:r>
            <a:r>
              <a:rPr lang="pt-PT" sz="2000" b="1" dirty="0" smtClean="0"/>
              <a:t>Batismo</a:t>
            </a:r>
            <a:r>
              <a:rPr lang="pt-PT" sz="2000" b="1" dirty="0"/>
              <a:t>,</a:t>
            </a:r>
            <a:r>
              <a:rPr lang="pt-PT" sz="2000" dirty="0"/>
              <a:t> que é acessível a todos. A configuração do sacerdote com Cristo Cabeça </a:t>
            </a:r>
            <a:r>
              <a:rPr lang="pt-PT" sz="2000" dirty="0" smtClean="0"/>
              <a:t>(…) não </a:t>
            </a:r>
            <a:r>
              <a:rPr lang="pt-PT" sz="2000" dirty="0"/>
              <a:t>comporta uma exaltação que o coloque por cima dos demais.</a:t>
            </a:r>
          </a:p>
        </p:txBody>
      </p:sp>
      <p:pic>
        <p:nvPicPr>
          <p:cNvPr id="5" name="Marcador de Posição da Imagem 4"/>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l="9818" r="9666"/>
          <a:stretch/>
        </p:blipFill>
        <p:spPr>
          <a:xfrm>
            <a:off x="5601072" y="1044762"/>
            <a:ext cx="4144460" cy="4788000"/>
          </a:xfrm>
          <a:effectLst>
            <a:glow rad="139700">
              <a:schemeClr val="accent3">
                <a:satMod val="175000"/>
                <a:alpha val="40000"/>
              </a:schemeClr>
            </a:glow>
            <a:innerShdw blurRad="57150" dist="38100" dir="14460000">
              <a:srgbClr val="000000">
                <a:alpha val="70000"/>
              </a:srgbClr>
            </a:innerShdw>
          </a:effectLst>
        </p:spPr>
      </p:pic>
      <p:sp>
        <p:nvSpPr>
          <p:cNvPr id="4" name="Marcador de Posição do Texto 3"/>
          <p:cNvSpPr>
            <a:spLocks noGrp="1"/>
          </p:cNvSpPr>
          <p:nvPr>
            <p:ph type="body" sz="half" idx="2"/>
          </p:nvPr>
        </p:nvSpPr>
        <p:spPr>
          <a:xfrm>
            <a:off x="1064568" y="2856384"/>
            <a:ext cx="4334336" cy="3474867"/>
          </a:xfrm>
        </p:spPr>
        <p:txBody>
          <a:bodyPr>
            <a:normAutofit lnSpcReduction="10000"/>
          </a:bodyPr>
          <a:lstStyle/>
          <a:p>
            <a:r>
              <a:rPr lang="pt-PT" dirty="0"/>
              <a:t>U</a:t>
            </a:r>
            <a:r>
              <a:rPr lang="pt-PT" dirty="0" smtClean="0"/>
              <a:t>ma </a:t>
            </a:r>
            <a:r>
              <a:rPr lang="pt-PT" dirty="0"/>
              <a:t>mulher, Maria, é mais importante do que os Bispos. Mesmo quando a função do </a:t>
            </a:r>
            <a:r>
              <a:rPr lang="pt-PT" b="1" dirty="0"/>
              <a:t>sacerdócio ministerial </a:t>
            </a:r>
            <a:r>
              <a:rPr lang="pt-PT" dirty="0"/>
              <a:t>é considerada «hierárquica», há que ter bem presente que «se ordena </a:t>
            </a:r>
            <a:r>
              <a:rPr lang="pt-PT" i="1" dirty="0"/>
              <a:t>integralmente</a:t>
            </a:r>
            <a:r>
              <a:rPr lang="pt-PT" dirty="0"/>
              <a:t> à </a:t>
            </a:r>
            <a:r>
              <a:rPr lang="pt-PT" dirty="0" smtClean="0"/>
              <a:t>santidade </a:t>
            </a:r>
            <a:r>
              <a:rPr lang="pt-PT" dirty="0"/>
              <a:t>dos membros do corpo místico de Cristo</a:t>
            </a:r>
            <a:r>
              <a:rPr lang="pt-PT" b="1" dirty="0"/>
              <a:t>». A sua pedra de fecho e o seu fulcro </a:t>
            </a:r>
            <a:r>
              <a:rPr lang="pt-PT" dirty="0"/>
              <a:t>não são o poder entendido como domínio, mas </a:t>
            </a:r>
            <a:r>
              <a:rPr lang="pt-PT" b="1" dirty="0"/>
              <a:t>a </a:t>
            </a:r>
            <a:r>
              <a:rPr lang="pt-PT" b="1" dirty="0" smtClean="0"/>
              <a:t>capacidade </a:t>
            </a:r>
            <a:r>
              <a:rPr lang="pt-PT" b="1" dirty="0"/>
              <a:t>de administrar o sacramento da Eucaristia; daqui deriva a sua autoridade, que é sempre um serviço ao povo. </a:t>
            </a:r>
            <a:r>
              <a:rPr lang="pt-PT" dirty="0" smtClean="0"/>
              <a:t>(nº 104; cf. João Paulo II, </a:t>
            </a:r>
            <a:r>
              <a:rPr lang="pt-PT" i="1" dirty="0" err="1" smtClean="0"/>
              <a:t>Mulieris</a:t>
            </a:r>
            <a:r>
              <a:rPr lang="pt-PT" i="1" dirty="0" smtClean="0"/>
              <a:t> </a:t>
            </a:r>
            <a:r>
              <a:rPr lang="pt-PT" i="1" dirty="0" err="1" smtClean="0"/>
              <a:t>Dignitatem</a:t>
            </a:r>
            <a:r>
              <a:rPr lang="pt-PT" dirty="0" smtClean="0"/>
              <a:t>, nº 27)</a:t>
            </a:r>
            <a:endParaRPr lang="pt-PT" dirty="0"/>
          </a:p>
        </p:txBody>
      </p:sp>
    </p:spTree>
    <p:extLst>
      <p:ext uri="{BB962C8B-B14F-4D97-AF65-F5344CB8AC3E}">
        <p14:creationId xmlns:p14="http://schemas.microsoft.com/office/powerpoint/2010/main" val="14536616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205027" y="1268760"/>
            <a:ext cx="4409902" cy="1371600"/>
          </a:xfrm>
        </p:spPr>
        <p:txBody>
          <a:bodyPr>
            <a:noAutofit/>
          </a:bodyPr>
          <a:lstStyle/>
          <a:p>
            <a:r>
              <a:rPr lang="pt-PT" sz="2000" dirty="0"/>
              <a:t>S</a:t>
            </a:r>
            <a:r>
              <a:rPr lang="pt-PT" sz="2000" dirty="0" smtClean="0"/>
              <a:t>ão </a:t>
            </a:r>
            <a:r>
              <a:rPr lang="pt-PT" sz="2000" dirty="0"/>
              <a:t>muitos </a:t>
            </a:r>
            <a:r>
              <a:rPr lang="pt-PT" sz="2000" b="1" dirty="0"/>
              <a:t>os jovens que se solidarizam contra os males do m</a:t>
            </a:r>
            <a:r>
              <a:rPr lang="pt-PT" sz="2000" dirty="0"/>
              <a:t>undo, aderindo a várias formas de militância e voluntariado. Alguns participam na vida da Igreja, integram grupos de serviço e diferentes iniciativas missionárias nas suas próprias dioceses ou noutros lugares.</a:t>
            </a:r>
          </a:p>
        </p:txBody>
      </p:sp>
      <p:pic>
        <p:nvPicPr>
          <p:cNvPr id="5" name="Marcador de Posição da Imagem 4"/>
          <p:cNvPicPr>
            <a:picLocks noGrp="1" noChangeAspect="1"/>
          </p:cNvPicPr>
          <p:nvPr>
            <p:ph type="pic" idx="1"/>
          </p:nvPr>
        </p:nvPicPr>
        <p:blipFill rotWithShape="1">
          <a:blip r:embed="rId2" cstate="print">
            <a:extLst>
              <a:ext uri="{28A0092B-C50C-407E-A947-70E740481C1C}">
                <a14:useLocalDpi xmlns:a14="http://schemas.microsoft.com/office/drawing/2010/main" val="0"/>
              </a:ext>
            </a:extLst>
          </a:blip>
          <a:srcRect t="-1451" r="1008" b="1451"/>
          <a:stretch/>
        </p:blipFill>
        <p:spPr>
          <a:xfrm>
            <a:off x="6090909" y="249614"/>
            <a:ext cx="3276000" cy="3409891"/>
          </a:xfrm>
          <a:effectLst>
            <a:glow rad="139700">
              <a:schemeClr val="accent4">
                <a:satMod val="175000"/>
                <a:alpha val="40000"/>
              </a:schemeClr>
            </a:glow>
            <a:innerShdw blurRad="57150" dist="38100" dir="14460000">
              <a:srgbClr val="000000">
                <a:alpha val="70000"/>
              </a:srgbClr>
            </a:innerShdw>
          </a:effectLst>
        </p:spPr>
      </p:pic>
      <p:sp>
        <p:nvSpPr>
          <p:cNvPr id="4" name="Marcador de Posição do Texto 3"/>
          <p:cNvSpPr>
            <a:spLocks noGrp="1"/>
          </p:cNvSpPr>
          <p:nvPr>
            <p:ph type="body" sz="half" idx="2"/>
          </p:nvPr>
        </p:nvSpPr>
        <p:spPr>
          <a:xfrm>
            <a:off x="920552" y="2708920"/>
            <a:ext cx="4694377" cy="4176464"/>
          </a:xfrm>
        </p:spPr>
        <p:txBody>
          <a:bodyPr>
            <a:normAutofit fontScale="92500" lnSpcReduction="10000"/>
          </a:bodyPr>
          <a:lstStyle/>
          <a:p>
            <a:pPr marL="285750" indent="-285750">
              <a:buFont typeface="Wingdings" panose="05000000000000000000" pitchFamily="2" charset="2"/>
              <a:buChar char="§"/>
            </a:pPr>
            <a:r>
              <a:rPr lang="pt-PT" dirty="0"/>
              <a:t>Como é bom que os jovens sejam «caminheiros da fé», felizes por levarem Jesus Cristo a cada esquina, a cada praça, a cada canto da terra</a:t>
            </a:r>
            <a:r>
              <a:rPr lang="pt-PT" dirty="0" smtClean="0"/>
              <a:t>! (nº 106)</a:t>
            </a:r>
          </a:p>
          <a:p>
            <a:pPr marL="285750" indent="-285750">
              <a:buFont typeface="Wingdings" panose="05000000000000000000" pitchFamily="2" charset="2"/>
              <a:buChar char="§"/>
            </a:pPr>
            <a:r>
              <a:rPr lang="pt-PT" dirty="0" smtClean="0"/>
              <a:t>Todas </a:t>
            </a:r>
            <a:r>
              <a:rPr lang="pt-PT" dirty="0"/>
              <a:t>as vezes que intentamos ler os sinais dos tempos na realidade </a:t>
            </a:r>
            <a:r>
              <a:rPr lang="pt-PT" dirty="0" smtClean="0"/>
              <a:t>atual</a:t>
            </a:r>
            <a:r>
              <a:rPr lang="pt-PT" dirty="0"/>
              <a:t>, </a:t>
            </a:r>
            <a:r>
              <a:rPr lang="pt-PT" b="1" dirty="0"/>
              <a:t>é conveniente ouvir os jovens e os idosos</a:t>
            </a:r>
            <a:r>
              <a:rPr lang="pt-PT" dirty="0"/>
              <a:t>. Tanto uns como outros são a esperança dos povos. </a:t>
            </a:r>
            <a:r>
              <a:rPr lang="pt-PT" b="1" dirty="0"/>
              <a:t>Os idosos fornecem a memória e a sabedoria da experiência</a:t>
            </a:r>
            <a:r>
              <a:rPr lang="pt-PT" dirty="0"/>
              <a:t>, que convida a não repetir tontamente os mesmos erros do passado</a:t>
            </a:r>
            <a:r>
              <a:rPr lang="pt-PT" dirty="0" smtClean="0"/>
              <a:t>. </a:t>
            </a:r>
            <a:r>
              <a:rPr lang="pt-PT" b="1" dirty="0"/>
              <a:t>Os jovens chamam-nos a despertar e a aumentar a esperança</a:t>
            </a:r>
            <a:r>
              <a:rPr lang="pt-PT" dirty="0"/>
              <a:t>, porque trazem consigo as novas tendências da humanidade e abrem-nos ao </a:t>
            </a:r>
            <a:r>
              <a:rPr lang="pt-PT" dirty="0" smtClean="0"/>
              <a:t>futuro. (nº 108)</a:t>
            </a:r>
            <a:r>
              <a:rPr lang="pt-PT" dirty="0"/>
              <a:t/>
            </a:r>
            <a:br>
              <a:rPr lang="pt-PT" dirty="0"/>
            </a:br>
            <a:endParaRPr lang="pt-PT" dirty="0"/>
          </a:p>
        </p:txBody>
      </p:sp>
      <p:pic>
        <p:nvPicPr>
          <p:cNvPr id="6" name="Imagem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45088" y="3933056"/>
            <a:ext cx="3907166" cy="2700000"/>
          </a:xfrm>
          <a:prstGeom prst="rect">
            <a:avLst/>
          </a:prstGeom>
          <a:effectLst>
            <a:glow rad="228600">
              <a:schemeClr val="accent3">
                <a:satMod val="175000"/>
                <a:alpha val="40000"/>
              </a:schemeClr>
            </a:glow>
          </a:effectLst>
        </p:spPr>
      </p:pic>
    </p:spTree>
    <p:extLst>
      <p:ext uri="{BB962C8B-B14F-4D97-AF65-F5344CB8AC3E}">
        <p14:creationId xmlns:p14="http://schemas.microsoft.com/office/powerpoint/2010/main" val="337450860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280592" y="2852936"/>
            <a:ext cx="4409902" cy="1371600"/>
          </a:xfrm>
        </p:spPr>
        <p:txBody>
          <a:bodyPr>
            <a:noAutofit/>
          </a:bodyPr>
          <a:lstStyle/>
          <a:p>
            <a:r>
              <a:rPr lang="pt-PT" sz="2400" dirty="0"/>
              <a:t>Em muitos lugares, há </a:t>
            </a:r>
            <a:r>
              <a:rPr lang="pt-PT" sz="2400" b="1" dirty="0"/>
              <a:t>escassez de vocações ao sacerdócio e à vida consagrada. </a:t>
            </a:r>
            <a:r>
              <a:rPr lang="pt-PT" sz="2400" dirty="0"/>
              <a:t>Frequentemente isso fica-se a dever à falta de ardor apostólico contagioso nas comunidades, pelo que estas não entusiasmam nem fascinam</a:t>
            </a:r>
            <a:r>
              <a:rPr lang="pt-PT" sz="2400" b="1" dirty="0"/>
              <a:t>. Onde há vida, fervor, paixão de levar Cristo aos outros, surgem vocações genuínas. </a:t>
            </a:r>
            <a:r>
              <a:rPr lang="pt-PT" sz="2400" dirty="0"/>
              <a:t>(…) </a:t>
            </a:r>
            <a:endParaRPr lang="pt-PT" sz="2400" b="1" dirty="0"/>
          </a:p>
        </p:txBody>
      </p:sp>
      <p:pic>
        <p:nvPicPr>
          <p:cNvPr id="5" name="Marcador de Posição da Imagem 4"/>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r="-379"/>
          <a:stretch/>
        </p:blipFill>
        <p:spPr>
          <a:xfrm>
            <a:off x="6393496" y="150003"/>
            <a:ext cx="3024000" cy="3368472"/>
          </a:xfrm>
          <a:effectLst>
            <a:glow rad="139700">
              <a:schemeClr val="accent3">
                <a:satMod val="175000"/>
                <a:alpha val="40000"/>
              </a:schemeClr>
            </a:glow>
            <a:innerShdw blurRad="57150" dist="38100" dir="14460000">
              <a:srgbClr val="000000">
                <a:alpha val="70000"/>
              </a:srgbClr>
            </a:innerShdw>
          </a:effectLst>
        </p:spPr>
      </p:pic>
      <p:sp>
        <p:nvSpPr>
          <p:cNvPr id="4" name="Marcador de Posição do Texto 3"/>
          <p:cNvSpPr>
            <a:spLocks noGrp="1"/>
          </p:cNvSpPr>
          <p:nvPr>
            <p:ph type="body" sz="half" idx="2"/>
          </p:nvPr>
        </p:nvSpPr>
        <p:spPr>
          <a:xfrm>
            <a:off x="1205027" y="4221088"/>
            <a:ext cx="4409902" cy="2449488"/>
          </a:xfrm>
        </p:spPr>
        <p:txBody>
          <a:bodyPr>
            <a:normAutofit lnSpcReduction="10000"/>
          </a:bodyPr>
          <a:lstStyle/>
          <a:p>
            <a:pPr marL="285750" indent="-285750">
              <a:buFont typeface="Wingdings" panose="05000000000000000000" pitchFamily="2" charset="2"/>
              <a:buChar char="§"/>
            </a:pPr>
            <a:r>
              <a:rPr lang="pt-PT" dirty="0" smtClean="0"/>
              <a:t>É </a:t>
            </a:r>
            <a:r>
              <a:rPr lang="pt-PT" dirty="0"/>
              <a:t>a vida fraterna e fervorosa da comunidade que desperta o desejo de se consagrar inteiramente a Deus e à evangelização, especialmente se essa comunidade vivente reza insistentemente pelas vocações e tem a coragem de propor aos seus jovens um caminho de especial consagração</a:t>
            </a:r>
            <a:r>
              <a:rPr lang="pt-PT" dirty="0" smtClean="0"/>
              <a:t>. (nº 107)</a:t>
            </a:r>
            <a:endParaRPr lang="pt-PT" dirty="0"/>
          </a:p>
        </p:txBody>
      </p:sp>
      <p:pic>
        <p:nvPicPr>
          <p:cNvPr id="6" name="Imagem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67536" y="3827676"/>
            <a:ext cx="3810000" cy="2857500"/>
          </a:xfrm>
          <a:prstGeom prst="rect">
            <a:avLst/>
          </a:prstGeom>
          <a:effectLst>
            <a:glow rad="139700">
              <a:schemeClr val="accent3">
                <a:satMod val="175000"/>
                <a:alpha val="40000"/>
              </a:schemeClr>
            </a:glow>
          </a:effectLst>
        </p:spPr>
      </p:pic>
    </p:spTree>
    <p:extLst>
      <p:ext uri="{BB962C8B-B14F-4D97-AF65-F5344CB8AC3E}">
        <p14:creationId xmlns:p14="http://schemas.microsoft.com/office/powerpoint/2010/main" val="1876327780"/>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0552" y="2777480"/>
            <a:ext cx="4409902" cy="1371600"/>
          </a:xfrm>
        </p:spPr>
        <p:txBody>
          <a:bodyPr>
            <a:noAutofit/>
          </a:bodyPr>
          <a:lstStyle/>
          <a:p>
            <a:r>
              <a:rPr lang="pt-PT" sz="3200" dirty="0"/>
              <a:t>Os desafios existem para ser superados. Sejamos realistas, mas sem perder a </a:t>
            </a:r>
            <a:r>
              <a:rPr lang="pt-PT" sz="3200" dirty="0">
                <a:solidFill>
                  <a:srgbClr val="FF0000"/>
                </a:solidFill>
              </a:rPr>
              <a:t>alegria</a:t>
            </a:r>
            <a:r>
              <a:rPr lang="pt-PT" sz="3200" dirty="0"/>
              <a:t>, a audácia e a dedicação cheia de esperança. </a:t>
            </a:r>
          </a:p>
        </p:txBody>
      </p:sp>
      <p:pic>
        <p:nvPicPr>
          <p:cNvPr id="5" name="Marcador de Posição da Imagem 4"/>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l="-1047" t="124" r="-552" b="-124"/>
          <a:stretch/>
        </p:blipFill>
        <p:spPr>
          <a:xfrm>
            <a:off x="5241032" y="1828025"/>
            <a:ext cx="4536000" cy="2969127"/>
          </a:xfrm>
          <a:effectLst>
            <a:glow rad="139700">
              <a:schemeClr val="accent1">
                <a:satMod val="175000"/>
                <a:alpha val="40000"/>
              </a:schemeClr>
            </a:glow>
            <a:innerShdw blurRad="57150" dist="38100" dir="14460000">
              <a:srgbClr val="000000">
                <a:alpha val="70000"/>
              </a:srgbClr>
            </a:innerShdw>
          </a:effectLst>
        </p:spPr>
      </p:pic>
      <p:sp>
        <p:nvSpPr>
          <p:cNvPr id="4" name="Marcador de Posição do Texto 3"/>
          <p:cNvSpPr>
            <a:spLocks noGrp="1"/>
          </p:cNvSpPr>
          <p:nvPr>
            <p:ph type="body" sz="half" idx="2"/>
          </p:nvPr>
        </p:nvSpPr>
        <p:spPr>
          <a:xfrm>
            <a:off x="920552" y="4365104"/>
            <a:ext cx="4409902" cy="1828800"/>
          </a:xfrm>
        </p:spPr>
        <p:txBody>
          <a:bodyPr>
            <a:noAutofit/>
          </a:bodyPr>
          <a:lstStyle/>
          <a:p>
            <a:r>
              <a:rPr lang="pt-PT" sz="3200" b="1" dirty="0"/>
              <a:t>Não deixemos que nos roubem a força missionária</a:t>
            </a:r>
            <a:r>
              <a:rPr lang="pt-PT" sz="3200" b="1" dirty="0" smtClean="0"/>
              <a:t>! </a:t>
            </a:r>
            <a:r>
              <a:rPr lang="pt-PT" sz="3200" dirty="0" smtClean="0"/>
              <a:t>(nº 109)</a:t>
            </a:r>
            <a:r>
              <a:rPr lang="pt-PT" sz="3200" dirty="0"/>
              <a:t/>
            </a:r>
            <a:br>
              <a:rPr lang="pt-PT" sz="3200" dirty="0"/>
            </a:br>
            <a:endParaRPr lang="pt-PT" sz="3200" dirty="0"/>
          </a:p>
        </p:txBody>
      </p:sp>
    </p:spTree>
    <p:extLst>
      <p:ext uri="{BB962C8B-B14F-4D97-AF65-F5344CB8AC3E}">
        <p14:creationId xmlns:p14="http://schemas.microsoft.com/office/powerpoint/2010/main" val="2899708459"/>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axe">
  <a:themeElements>
    <a:clrScheme name="Paralaxe">
      <a:dk1>
        <a:sysClr val="windowText" lastClr="000000"/>
      </a:dk1>
      <a:lt1>
        <a:sysClr val="window" lastClr="FFFFFF"/>
      </a:lt1>
      <a:dk2>
        <a:srgbClr val="212121"/>
      </a:dk2>
      <a:lt2>
        <a:srgbClr val="EBEBEB"/>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axe">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axe">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xmlns=""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20983942-2105-402F-98A6-BF17C4CB15F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TC103457496[[fn=Paralaxe]]</Template>
  <TotalTime>0</TotalTime>
  <Words>6459</Words>
  <Application>Microsoft Office PowerPoint</Application>
  <PresentationFormat>Papel A4 (210x297 mm)</PresentationFormat>
  <Paragraphs>276</Paragraphs>
  <Slides>25</Slides>
  <Notes>1</Notes>
  <HiddenSlides>0</HiddenSlides>
  <MMClips>0</MMClips>
  <ScaleCrop>false</ScaleCrop>
  <HeadingPairs>
    <vt:vector size="4" baseType="variant">
      <vt:variant>
        <vt:lpstr>Tema</vt:lpstr>
      </vt:variant>
      <vt:variant>
        <vt:i4>1</vt:i4>
      </vt:variant>
      <vt:variant>
        <vt:lpstr>Títulos dos diapositivos</vt:lpstr>
      </vt:variant>
      <vt:variant>
        <vt:i4>25</vt:i4>
      </vt:variant>
    </vt:vector>
  </HeadingPairs>
  <TitlesOfParts>
    <vt:vector size="26" baseType="lpstr">
      <vt:lpstr>Paralaxe</vt:lpstr>
      <vt:lpstr>A ALEGRIA DO EVANGELHO Exortação Apostólica Evangelii Gaudium Papa Francisco 24 de Novembro de 2013 </vt:lpstr>
      <vt:lpstr>Discernimento evangélico: É o olhar do discípulo missionário que «se nutre da luz e da força do Espírito Santo». (nº 50 – cf. João Paulo II, Pastores dabo vobis, nº 10) </vt:lpstr>
      <vt:lpstr>Alguns desafios do mundo atual: A humanidade vive, neste momento, uma viragem  histórica. São louváveis os sucessos que contribuem para o bem-estar das pessoas…</vt:lpstr>
      <vt:lpstr>Para se poder apoiar um estilo de vida que exclui os outros (…) desenvolveu-se uma globalização da indiferença. (nº 54) A crise financeira que atravessamos faz-nos esquecer que, na sua origem, há uma crise antropológica profunda: a negação da primazia do ser humano.  A</vt:lpstr>
      <vt:lpstr>O dinheiro deve servir, e não governar! O Papa ama a todos, ricos e pobres, mas tem a obrigação, em nome de Cristo, de lembrar que os ricos devem ajudar os pobres, respeitá-los e promovê-los. (nº 58) </vt:lpstr>
      <vt:lpstr>É necessário reconhecer que, se uma parte do nosso povo batizado não sente a sua pertença à Igreja, isso deve-se também à existência de estruturas com clima pouco acolhedor nalgumas das nossas paróquias e comunidades, ou à atitude burocrática com que se dá resposta aos problemas, simples ou complexos, da vida dos nossos povos. (nº 63) </vt:lpstr>
      <vt:lpstr>Apesar de toda a corrente secularista que invade a sociedade (…) a Igreja Católica é uma instituição credível perante a opinião pública. (…) Em repetidas ocasiões, ela serviu de medianeira na solução de problemas que afetam a paz, a concórdia, o meio ambiente, a defesa da vida, os direitos humanos e civis, etc. E como é grande a contribuição das escolas e das universidades católicas no mundo inteiro! (nº 65) </vt:lpstr>
      <vt:lpstr>O substrato cristão de alguns povos – sobretudo ocidentais – é uma realidade viva. Aqui encontramos, especialmente nos mais necessitados, uma reserva moral que guarda valores de autêntico humanismo cristão. </vt:lpstr>
      <vt:lpstr>A nova Jerusalém, a cidade santa (cf. Ap 21, 2-4), é a meta para onde peregrina toda a humanidade. É interessante que a revelação nos diga que a plenitude da humanidade e da história se realiza numa cidade. </vt:lpstr>
      <vt:lpstr>…É possível notar em muitos agentes evangelizadores (…) uma acentuação do individualismo, uma crise de identidade e um declínio do fervor. São três males que se alimentam entre si. (nº 78)  </vt:lpstr>
      <vt:lpstr>Tornou-se muito difícil nas paróquias conseguir catequistas que estejam preparados e perseverem no seu dever por vários anos. (…) Alguns resistem a provar até ao fundo o gosto da missão e acabam mergulhados numa indiferença paralisadora. (nº 81)</vt:lpstr>
      <vt:lpstr>Chamados para iluminar e comunicar vida, acabam por se deixar cativar por coisas que só geram escuridão e cansaço interior e corroem o dinamismo apostólico. Por tudo isto, permiti que insista: Não deixemos que nos roubem a alegria da evangelização! (nº 83)  </vt:lpstr>
      <vt:lpstr>«No deserto, é possível redescobrir o valor daquilo que é essencial para a vida. (…) E, no deserto, existe sobretudo a necessidade de pessoas de fé que, com suas próprias vidas, indiquem o caminho para a Terra Prometida, mantendo assim viva a esperança» (cf. Bento XVI, 11/10/2012). </vt:lpstr>
      <vt:lpstr>Neste tempo em que as redes e demais instrumentos da comunicação humana alcançaram progressos inauditos, sentimos o desafio de descobrir e transmitir a «mística» de viver juntos, misturar-nos, encontrar-nos, dar o braço, apoiar-nos, participar nesta maré um pouco caótica que pode transformar-se numa verdadeira experiência de fraternidade, numa caravana solidária, numa peregrinação sagrada. </vt:lpstr>
      <vt:lpstr>O Evangelho convida-nos sempre a abraçar o risco do encontro com o rosto do outro, com a sua presença física que interpela, com o seu sofrimentos e suas reivindicações, com a sua alegria contagiosa (…) </vt:lpstr>
      <vt:lpstr>As formas próprias da religiosidade popular são encarnadas, porque brotaram da encarnação da fé cristã numa cultura popular. Por isso mesmo, incluem uma relação pessoal, não com energias harmonizadoras, mas com Deus, Jesus Cristo, Maria, um Santo. Têm carne, têm rostos. (nº 90) </vt:lpstr>
      <vt:lpstr>Precisamente nesta época, inclusive onde são um «pequenino rebanho» (Lc 12, 32), os discípulos do Senhor são chamados a viver como comunidade que seja sal da terra e luz do mundo (cf. Mt 5, 13-16). </vt:lpstr>
      <vt:lpstr>(…) Pôr a Igreja em movimento de saída de si mesma, de missão centrada em Jesus Cristo, de entrega aos pobres. Deus nos livre de uma Igreja mundana sob vestes espirituais ou pastorais! </vt:lpstr>
      <vt:lpstr>Aos cristãos de todas as comunidades do mundo, quero pedir-lhes de modo especial um testemunho de comunhão fraterna, que se torne fascinante e resplandecente.  (nº 99)</vt:lpstr>
      <vt:lpstr>Peçamos ao Senhor que nos faça compreender a lei do amor. (…) Rezar pela pessoa com quem estamos irritados é um belo passo rumo ao amor, e é um ato de evangelização. Façamo-lo hoje mesmo. Não deixemos que nos roubem o ideal do amor fraterno! (nº 101) </vt:lpstr>
      <vt:lpstr>A Igreja reconhece a indispensável contribuição da mulher na sociedade, com uma sensibilidade, uma intuição e certas capacidades peculiares, que habitualmente são mais próprias das mulheres que dos homens. </vt:lpstr>
      <vt:lpstr>O sacerdócio ministerial é um dos meios que Jesus utiliza ao serviço do seu povo, mas a grande dignidade vem do Batismo, que é acessível a todos. A configuração do sacerdote com Cristo Cabeça (…) não comporta uma exaltação que o coloque por cima dos demais.</vt:lpstr>
      <vt:lpstr>São muitos os jovens que se solidarizam contra os males do mundo, aderindo a várias formas de militância e voluntariado. Alguns participam na vida da Igreja, integram grupos de serviço e diferentes iniciativas missionárias nas suas próprias dioceses ou noutros lugares.</vt:lpstr>
      <vt:lpstr>Em muitos lugares, há escassez de vocações ao sacerdócio e à vida consagrada. Frequentemente isso fica-se a dever à falta de ardor apostólico contagioso nas comunidades, pelo que estas não entusiasmam nem fascinam. Onde há vida, fervor, paixão de levar Cristo aos outros, surgem vocações genuínas. (…) </vt:lpstr>
      <vt:lpstr>Os desafios existem para ser superados. Sejamos realistas, mas sem perder a alegria, a audácia e a dedicação cheia de esperança.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2014-09-21T16:05:56Z</dcterms:created>
  <dcterms:modified xsi:type="dcterms:W3CDTF">2014-11-02T23:41:06Z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TC019648039991</vt:lpwstr>
  </property>
</Properties>
</file>